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9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uFillTx/>
                <a:latin typeface="Calibri"/>
                <a:ea typeface="Calibri"/>
                <a:cs typeface="Calibri"/>
                <a:sym typeface="Calibri"/>
              </a:rPr>
              <a:t>‹#›</a:t>
            </a:fld>
            <a:endParaRPr sz="1200" b="0" i="0" u="none" strike="noStrike" cap="none">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7082472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79768" y="4715907"/>
            <a:ext cx="5438140" cy="4467701"/>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194" name="Google Shape;194;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9: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202" name="Google Shape;202;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211" name="Google Shape;211;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222" name="Google Shape;222;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230" name="Google Shape;230;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3: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238" name="Google Shape;238;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249" name="Google Shape;249;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5:notes"/>
          <p:cNvSpPr txBox="1">
            <a:spLocks noGrp="1"/>
          </p:cNvSpPr>
          <p:nvPr>
            <p:ph type="body" idx="1"/>
          </p:nvPr>
        </p:nvSpPr>
        <p:spPr>
          <a:xfrm>
            <a:off x="679768" y="4715907"/>
            <a:ext cx="5438140" cy="4467701"/>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uFillTx/>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7: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281" name="Google Shape;281;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290" name="Google Shape;290;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110" name="Google Shape;110;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9: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301" name="Google Shape;301;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312" name="Google Shape;312;p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325" name="Google Shape;325;p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2: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339" name="Google Shape;339;p3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3: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374" name="Google Shape;374;p3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120" name="Google Shape;120;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133" name="Google Shape;133;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139" name="Google Shape;139;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157" name="Google Shape;157;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167" name="Google Shape;167;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176" name="Google Shape;176;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6:notes"/>
          <p:cNvSpPr txBox="1">
            <a:spLocks noGrp="1"/>
          </p:cNvSpPr>
          <p:nvPr>
            <p:ph type="body" idx="1"/>
          </p:nvPr>
        </p:nvSpPr>
        <p:spPr>
          <a:xfrm>
            <a:off x="679768" y="4715907"/>
            <a:ext cx="5438140" cy="4467701"/>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uFillTx/>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19"/>
        <p:cNvGrpSpPr/>
        <p:nvPr/>
      </p:nvGrpSpPr>
      <p:grpSpPr>
        <a:xfrm>
          <a:off x="0" y="0"/>
          <a:ext cx="0" cy="0"/>
          <a:chOff x="0" y="0"/>
          <a:chExt cx="0" cy="0"/>
        </a:xfrm>
      </p:grpSpPr>
      <p:sp>
        <p:nvSpPr>
          <p:cNvPr id="20" name="Google Shape;20;p2"/>
          <p:cNvSpPr>
            <a:spLocks/>
          </p:cNvSpPr>
          <p:nvPr/>
        </p:nvSpPr>
        <p:spPr>
          <a:xfrm>
            <a:off x="-2" y="4664147"/>
            <a:ext cx="9151089" cy="0"/>
          </a:xfrm>
          <a:prstGeom prst="rtTriangle">
            <a:avLst/>
          </a:prstGeom>
          <a:gradFill>
            <a:gsLst>
              <a:gs pos="0">
                <a:srgbClr val="007795"/>
              </a:gs>
              <a:gs pos="55000">
                <a:srgbClr val="47BBE0"/>
              </a:gs>
              <a:gs pos="100000">
                <a:srgbClr val="007795"/>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uFillTx/>
              <a:latin typeface="Rambla"/>
              <a:ea typeface="Rambla"/>
              <a:cs typeface="Rambla"/>
              <a:sym typeface="Rambla"/>
            </a:endParaRPr>
          </a:p>
        </p:txBody>
      </p:sp>
      <p:sp>
        <p:nvSpPr>
          <p:cNvPr id="21" name="Google Shape;21;p2"/>
          <p:cNvSpPr txBox="1">
            <a:spLocks noGrp="1"/>
          </p:cNvSpPr>
          <p:nvPr>
            <p:ph type="ctrTitle"/>
          </p:nvPr>
        </p:nvSpPr>
        <p:spPr>
          <a:xfrm>
            <a:off x="685800" y="1752601"/>
            <a:ext cx="7772400" cy="1829761"/>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Clr>
                <a:schemeClr val="dk2"/>
              </a:buClr>
              <a:buSzPts val="1400"/>
              <a:buFont typeface="Rambla"/>
              <a:buNone/>
              <a:defRPr sz="4800" b="1" i="0" u="none" strike="noStrike" cap="none">
                <a:solidFill>
                  <a:schemeClr val="dk2"/>
                </a:solidFill>
                <a:uFillTx/>
                <a:latin typeface="Rambla"/>
                <a:ea typeface="Rambla"/>
                <a:cs typeface="Rambla"/>
                <a:sym typeface="Rambla"/>
              </a:defRPr>
            </a:lvl1pPr>
            <a:lvl2pPr lvl="1" indent="0">
              <a:spcBef>
                <a:spcPts val="0"/>
              </a:spcBef>
              <a:spcAft>
                <a:spcPts val="0"/>
              </a:spcAft>
              <a:buSzPts val="1400"/>
              <a:buNone/>
              <a:defRPr sz="1800">
                <a:uFillTx/>
              </a:defRPr>
            </a:lvl2pPr>
            <a:lvl3pPr lvl="2" indent="0">
              <a:spcBef>
                <a:spcPts val="0"/>
              </a:spcBef>
              <a:spcAft>
                <a:spcPts val="0"/>
              </a:spcAft>
              <a:buSzPts val="1400"/>
              <a:buNone/>
              <a:defRPr sz="1800">
                <a:uFillTx/>
              </a:defRPr>
            </a:lvl3pPr>
            <a:lvl4pPr lvl="3" indent="0">
              <a:spcBef>
                <a:spcPts val="0"/>
              </a:spcBef>
              <a:spcAft>
                <a:spcPts val="0"/>
              </a:spcAft>
              <a:buSzPts val="1400"/>
              <a:buNone/>
              <a:defRPr sz="1800">
                <a:uFillTx/>
              </a:defRPr>
            </a:lvl4pPr>
            <a:lvl5pPr lvl="4" indent="0">
              <a:spcBef>
                <a:spcPts val="0"/>
              </a:spcBef>
              <a:spcAft>
                <a:spcPts val="0"/>
              </a:spcAft>
              <a:buSzPts val="1400"/>
              <a:buNone/>
              <a:defRPr sz="1800">
                <a:uFillTx/>
              </a:defRPr>
            </a:lvl5pPr>
            <a:lvl6pPr lvl="5" indent="0">
              <a:spcBef>
                <a:spcPts val="0"/>
              </a:spcBef>
              <a:spcAft>
                <a:spcPts val="0"/>
              </a:spcAft>
              <a:buSzPts val="1400"/>
              <a:buNone/>
              <a:defRPr sz="1800">
                <a:uFillTx/>
              </a:defRPr>
            </a:lvl6pPr>
            <a:lvl7pPr lvl="6" indent="0">
              <a:spcBef>
                <a:spcPts val="0"/>
              </a:spcBef>
              <a:spcAft>
                <a:spcPts val="0"/>
              </a:spcAft>
              <a:buSzPts val="1400"/>
              <a:buNone/>
              <a:defRPr sz="1800">
                <a:uFillTx/>
              </a:defRPr>
            </a:lvl7pPr>
            <a:lvl8pPr lvl="7" indent="0">
              <a:spcBef>
                <a:spcPts val="0"/>
              </a:spcBef>
              <a:spcAft>
                <a:spcPts val="0"/>
              </a:spcAft>
              <a:buSzPts val="1400"/>
              <a:buNone/>
              <a:defRPr sz="1800">
                <a:uFillTx/>
              </a:defRPr>
            </a:lvl8pPr>
            <a:lvl9pPr lvl="8" indent="0">
              <a:spcBef>
                <a:spcPts val="0"/>
              </a:spcBef>
              <a:spcAft>
                <a:spcPts val="0"/>
              </a:spcAft>
              <a:buSzPts val="1400"/>
              <a:buNone/>
              <a:defRPr sz="1800">
                <a:uFillTx/>
              </a:defRPr>
            </a:lvl9pPr>
          </a:lstStyle>
          <a:p>
            <a:endParaRPr/>
          </a:p>
        </p:txBody>
      </p:sp>
      <p:sp>
        <p:nvSpPr>
          <p:cNvPr id="22" name="Google Shape;22;p2"/>
          <p:cNvSpPr txBox="1">
            <a:spLocks noGrp="1"/>
          </p:cNvSpPr>
          <p:nvPr>
            <p:ph type="subTitle" idx="1"/>
          </p:nvPr>
        </p:nvSpPr>
        <p:spPr>
          <a:xfrm>
            <a:off x="685800" y="3611607"/>
            <a:ext cx="7772400" cy="1199704"/>
          </a:xfrm>
          <a:prstGeom prst="rect">
            <a:avLst/>
          </a:prstGeom>
          <a:noFill/>
          <a:ln>
            <a:noFill/>
          </a:ln>
        </p:spPr>
        <p:txBody>
          <a:bodyPr spcFirstLastPara="1" wrap="square" lIns="91425" tIns="91425" rIns="91425" bIns="91425" anchor="t" anchorCtr="0"/>
          <a:lstStyle>
            <a:lvl1pPr marL="0" marR="64008" lvl="0" indent="0" algn="r" rtl="0">
              <a:spcBef>
                <a:spcPts val="400"/>
              </a:spcBef>
              <a:spcAft>
                <a:spcPts val="0"/>
              </a:spcAft>
              <a:buClr>
                <a:schemeClr val="accent1"/>
              </a:buClr>
              <a:buSzPts val="1836"/>
              <a:buFont typeface="Noto Sans Symbols"/>
              <a:buNone/>
              <a:defRPr sz="2700" b="0" i="0" u="none" strike="noStrike" cap="none">
                <a:solidFill>
                  <a:schemeClr val="dk2"/>
                </a:solidFill>
                <a:uFillTx/>
                <a:latin typeface="Rambla"/>
                <a:ea typeface="Rambla"/>
                <a:cs typeface="Rambla"/>
                <a:sym typeface="Rambla"/>
              </a:defRPr>
            </a:lvl1pPr>
            <a:lvl2pPr marL="457200" marR="0" lvl="1" indent="0" algn="ctr" rtl="0">
              <a:spcBef>
                <a:spcPts val="324"/>
              </a:spcBef>
              <a:spcAft>
                <a:spcPts val="0"/>
              </a:spcAft>
              <a:buClr>
                <a:schemeClr val="accent1"/>
              </a:buClr>
              <a:buSzPts val="2300"/>
              <a:buFont typeface="Verdana"/>
              <a:buNone/>
              <a:defRPr sz="2300" b="0" i="0" u="none" strike="noStrike" cap="none">
                <a:solidFill>
                  <a:schemeClr val="dk1"/>
                </a:solidFill>
                <a:uFillTx/>
                <a:latin typeface="Rambla"/>
                <a:ea typeface="Rambla"/>
                <a:cs typeface="Rambla"/>
                <a:sym typeface="Rambla"/>
              </a:defRPr>
            </a:lvl2pPr>
            <a:lvl3pPr marL="914400" marR="0" lvl="2" indent="0" algn="ctr" rtl="0">
              <a:spcBef>
                <a:spcPts val="350"/>
              </a:spcBef>
              <a:spcAft>
                <a:spcPts val="0"/>
              </a:spcAft>
              <a:buClr>
                <a:schemeClr val="accent2"/>
              </a:buClr>
              <a:buSzPts val="2100"/>
              <a:buFont typeface="Noto Sans Symbols"/>
              <a:buNone/>
              <a:defRPr sz="2100" b="0" i="0" u="none" strike="noStrike" cap="none">
                <a:solidFill>
                  <a:schemeClr val="dk1"/>
                </a:solidFill>
                <a:uFillTx/>
                <a:latin typeface="Rambla"/>
                <a:ea typeface="Rambla"/>
                <a:cs typeface="Rambla"/>
                <a:sym typeface="Rambla"/>
              </a:defRPr>
            </a:lvl3pPr>
            <a:lvl4pPr marL="1371600" marR="0" lvl="3" indent="0" algn="ctr" rtl="0">
              <a:spcBef>
                <a:spcPts val="350"/>
              </a:spcBef>
              <a:spcAft>
                <a:spcPts val="0"/>
              </a:spcAft>
              <a:buClr>
                <a:schemeClr val="accent2"/>
              </a:buClr>
              <a:buSzPts val="1900"/>
              <a:buFont typeface="Noto Sans Symbols"/>
              <a:buNone/>
              <a:defRPr sz="1900" b="0" i="0" u="none" strike="noStrike" cap="none">
                <a:solidFill>
                  <a:schemeClr val="dk1"/>
                </a:solidFill>
                <a:uFillTx/>
                <a:latin typeface="Rambla"/>
                <a:ea typeface="Rambla"/>
                <a:cs typeface="Rambla"/>
                <a:sym typeface="Rambla"/>
              </a:defRPr>
            </a:lvl4pPr>
            <a:lvl5pPr marL="1828800" marR="0" lvl="4" indent="0" algn="ctr" rtl="0">
              <a:spcBef>
                <a:spcPts val="350"/>
              </a:spcBef>
              <a:spcAft>
                <a:spcPts val="0"/>
              </a:spcAft>
              <a:buClr>
                <a:schemeClr val="accent2"/>
              </a:buClr>
              <a:buSzPts val="1800"/>
              <a:buFont typeface="Noto Sans Symbols"/>
              <a:buNone/>
              <a:defRPr sz="1800" b="0" i="0" u="none" strike="noStrike" cap="none">
                <a:solidFill>
                  <a:schemeClr val="dk1"/>
                </a:solidFill>
                <a:uFillTx/>
                <a:latin typeface="Rambla"/>
                <a:ea typeface="Rambla"/>
                <a:cs typeface="Rambla"/>
                <a:sym typeface="Rambla"/>
              </a:defRPr>
            </a:lvl5pPr>
            <a:lvl6pPr marL="2286000" marR="0" lvl="5" indent="0" algn="ctr" rtl="0">
              <a:spcBef>
                <a:spcPts val="350"/>
              </a:spcBef>
              <a:spcAft>
                <a:spcPts val="0"/>
              </a:spcAft>
              <a:buClr>
                <a:schemeClr val="accent3"/>
              </a:buClr>
              <a:buSzPts val="1800"/>
              <a:buFont typeface="Noto Sans Symbols"/>
              <a:buNone/>
              <a:defRPr sz="1800" b="0" i="0" u="none" strike="noStrike" cap="none">
                <a:solidFill>
                  <a:schemeClr val="dk1"/>
                </a:solidFill>
                <a:uFillTx/>
                <a:latin typeface="Rambla"/>
                <a:ea typeface="Rambla"/>
                <a:cs typeface="Rambla"/>
                <a:sym typeface="Rambla"/>
              </a:defRPr>
            </a:lvl6pPr>
            <a:lvl7pPr marL="2743200" marR="0" lvl="6" indent="0" algn="ctr" rtl="0">
              <a:spcBef>
                <a:spcPts val="350"/>
              </a:spcBef>
              <a:spcAft>
                <a:spcPts val="0"/>
              </a:spcAft>
              <a:buClr>
                <a:schemeClr val="accent3"/>
              </a:buClr>
              <a:buSzPts val="1600"/>
              <a:buFont typeface="Noto Sans Symbols"/>
              <a:buNone/>
              <a:defRPr sz="1600" b="0" i="0" u="none" strike="noStrike" cap="none">
                <a:solidFill>
                  <a:schemeClr val="dk1"/>
                </a:solidFill>
                <a:uFillTx/>
                <a:latin typeface="Rambla"/>
                <a:ea typeface="Rambla"/>
                <a:cs typeface="Rambla"/>
                <a:sym typeface="Rambla"/>
              </a:defRPr>
            </a:lvl7pPr>
            <a:lvl8pPr marL="3200400" marR="0" lvl="7" indent="0" algn="ctr" rtl="0">
              <a:spcBef>
                <a:spcPts val="350"/>
              </a:spcBef>
              <a:spcAft>
                <a:spcPts val="0"/>
              </a:spcAft>
              <a:buClr>
                <a:schemeClr val="accent3"/>
              </a:buClr>
              <a:buSzPts val="1600"/>
              <a:buFont typeface="Noto Sans Symbols"/>
              <a:buNone/>
              <a:defRPr sz="1600" b="0" i="0" u="none" strike="noStrike" cap="none">
                <a:solidFill>
                  <a:schemeClr val="dk1"/>
                </a:solidFill>
                <a:uFillTx/>
                <a:latin typeface="Rambla"/>
                <a:ea typeface="Rambla"/>
                <a:cs typeface="Rambla"/>
                <a:sym typeface="Rambla"/>
              </a:defRPr>
            </a:lvl8pPr>
            <a:lvl9pPr marL="3657600" marR="0" lvl="8" indent="0" algn="ctr" rtl="0">
              <a:spcBef>
                <a:spcPts val="350"/>
              </a:spcBef>
              <a:spcAft>
                <a:spcPts val="0"/>
              </a:spcAft>
              <a:buClr>
                <a:schemeClr val="accent3"/>
              </a:buClr>
              <a:buSzPts val="1600"/>
              <a:buFont typeface="Noto Sans Symbols"/>
              <a:buNone/>
              <a:defRPr sz="1600" b="0" i="0" u="none" strike="noStrike" cap="none">
                <a:solidFill>
                  <a:schemeClr val="dk1"/>
                </a:solidFill>
                <a:uFillTx/>
                <a:latin typeface="Rambla"/>
                <a:ea typeface="Rambla"/>
                <a:cs typeface="Rambla"/>
                <a:sym typeface="Rambla"/>
              </a:defRPr>
            </a:lvl9pPr>
          </a:lstStyle>
          <a:p>
            <a:endParaRPr/>
          </a:p>
        </p:txBody>
      </p:sp>
      <p:grpSp>
        <p:nvGrpSpPr>
          <p:cNvPr id="23" name="Google Shape;23;p2"/>
          <p:cNvGrpSpPr/>
          <p:nvPr/>
        </p:nvGrpSpPr>
        <p:grpSpPr>
          <a:xfrm>
            <a:off x="-3765" y="4953000"/>
            <a:ext cx="9147765" cy="1912088"/>
            <a:chOff x="-3765" y="4832896"/>
            <a:chExt cx="9147765" cy="2032192"/>
          </a:xfrm>
        </p:grpSpPr>
        <p:sp>
          <p:nvSpPr>
            <p:cNvPr id="24" name="Google Shape;24;p2"/>
            <p:cNvSpPr>
              <a:spLocks/>
            </p:cNvSpPr>
            <p:nvPr/>
          </p:nvSpPr>
          <p:spPr>
            <a:xfrm>
              <a:off x="1687513" y="4832896"/>
              <a:ext cx="7456487" cy="518816"/>
            </a:xfrm>
            <a:custGeom>
              <a:avLst/>
              <a:gdLst/>
              <a:ahLst/>
              <a:cxnLst/>
              <a:rect l="l" t="t" r="r" b="b"/>
              <a:pathLst>
                <a:path w="120000" h="120000" extrusionOk="0">
                  <a:moveTo>
                    <a:pt x="120000" y="0"/>
                  </a:moveTo>
                  <a:lnTo>
                    <a:pt x="120000" y="120000"/>
                  </a:lnTo>
                  <a:lnTo>
                    <a:pt x="0" y="71280"/>
                  </a:lnTo>
                  <a:lnTo>
                    <a:pt x="120000" y="0"/>
                  </a:lnTo>
                  <a:close/>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uFillTx/>
                <a:latin typeface="Rambla"/>
                <a:ea typeface="Rambla"/>
                <a:cs typeface="Rambla"/>
                <a:sym typeface="Rambla"/>
              </a:endParaRPr>
            </a:p>
          </p:txBody>
        </p:sp>
        <p:sp>
          <p:nvSpPr>
            <p:cNvPr id="25" name="Google Shape;25;p2"/>
            <p:cNvSpPr>
              <a:spLocks/>
            </p:cNvSpPr>
            <p:nvPr/>
          </p:nvSpPr>
          <p:spPr>
            <a:xfrm>
              <a:off x="35443" y="5135526"/>
              <a:ext cx="9108557" cy="838200"/>
            </a:xfrm>
            <a:custGeom>
              <a:avLst/>
              <a:gdLst/>
              <a:ahLst/>
              <a:cxnLst/>
              <a:rect l="l" t="t" r="r" b="b"/>
              <a:pathLst>
                <a:path w="120000" h="120000" extrusionOk="0">
                  <a:moveTo>
                    <a:pt x="0" y="0"/>
                  </a:moveTo>
                  <a:lnTo>
                    <a:pt x="120000" y="0"/>
                  </a:lnTo>
                  <a:lnTo>
                    <a:pt x="120000" y="120000"/>
                  </a:lnTo>
                  <a:lnTo>
                    <a:pt x="1000" y="0"/>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uFillTx/>
                <a:latin typeface="Rambla"/>
                <a:ea typeface="Rambla"/>
                <a:cs typeface="Rambla"/>
                <a:sym typeface="Rambla"/>
              </a:endParaRPr>
            </a:p>
          </p:txBody>
        </p:sp>
        <p:sp>
          <p:nvSpPr>
            <p:cNvPr id="26" name="Google Shape;26;p2"/>
            <p:cNvSpPr>
              <a:spLocks/>
            </p:cNvSpPr>
            <p:nvPr/>
          </p:nvSpPr>
          <p:spPr>
            <a:xfrm>
              <a:off x="0" y="4883888"/>
              <a:ext cx="9144000" cy="1981200"/>
            </a:xfrm>
            <a:custGeom>
              <a:avLst/>
              <a:gdLst/>
              <a:ahLst/>
              <a:cxnLst/>
              <a:rect l="l" t="t" r="r" b="b"/>
              <a:pathLst>
                <a:path w="120000" h="120000" extrusionOk="0">
                  <a:moveTo>
                    <a:pt x="0" y="0"/>
                  </a:moveTo>
                  <a:lnTo>
                    <a:pt x="0" y="120000"/>
                  </a:lnTo>
                  <a:lnTo>
                    <a:pt x="120000" y="120000"/>
                  </a:lnTo>
                  <a:lnTo>
                    <a:pt x="120000" y="50769"/>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uFillTx/>
                <a:latin typeface="Rambla"/>
                <a:ea typeface="Rambla"/>
                <a:cs typeface="Rambla"/>
                <a:sym typeface="Rambla"/>
              </a:endParaRPr>
            </a:p>
          </p:txBody>
        </p:sp>
        <p:cxnSp>
          <p:nvCxnSpPr>
            <p:cNvPr id="27" name="Google Shape;27;p2"/>
            <p:cNvCxnSpPr/>
            <p:nvPr/>
          </p:nvCxnSpPr>
          <p:spPr>
            <a:xfrm>
              <a:off x="-3765" y="4880373"/>
              <a:ext cx="9147765" cy="839943"/>
            </a:xfrm>
            <a:prstGeom prst="straightConnector1">
              <a:avLst/>
            </a:prstGeom>
            <a:noFill/>
            <a:ln w="12050" cap="flat" cmpd="sng">
              <a:solidFill>
                <a:srgbClr val="93C5D8"/>
              </a:solidFill>
              <a:prstDash val="solid"/>
              <a:miter lim="800000"/>
              <a:headEnd type="none" w="sm" len="sm"/>
              <a:tailEnd type="none" w="sm" len="sm"/>
            </a:ln>
          </p:spPr>
        </p:cxnSp>
      </p:grpSp>
      <p:sp>
        <p:nvSpPr>
          <p:cNvPr id="28" name="Google Shape;28;p2"/>
          <p:cNvSpPr txBox="1">
            <a:spLocks noGrp="1"/>
          </p:cNvSpPr>
          <p:nvPr>
            <p:ph type="dt" idx="10"/>
          </p:nvPr>
        </p:nvSpPr>
        <p:spPr>
          <a:xfrm>
            <a:off x="6727032" y="6407944"/>
            <a:ext cx="1920240" cy="3657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rgbClr val="FFFFFF"/>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9pPr>
          </a:lstStyle>
          <a:p>
            <a:endParaRPr/>
          </a:p>
        </p:txBody>
      </p:sp>
      <p:sp>
        <p:nvSpPr>
          <p:cNvPr id="29" name="Google Shape;29;p2"/>
          <p:cNvSpPr txBox="1">
            <a:spLocks noGrp="1"/>
          </p:cNvSpPr>
          <p:nvPr>
            <p:ph type="ftr" idx="11"/>
          </p:nvPr>
        </p:nvSpPr>
        <p:spPr>
          <a:xfrm>
            <a:off x="4380072" y="6407944"/>
            <a:ext cx="2350681"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rgbClr val="E7F0F4"/>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9pPr>
          </a:lstStyle>
          <a:p>
            <a:endParaRPr/>
          </a:p>
        </p:txBody>
      </p:sp>
      <p:sp>
        <p:nvSpPr>
          <p:cNvPr id="30" name="Google Shape;30;p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rgbClr val="FFFFFF"/>
                </a:solidFill>
                <a:uFillTx/>
                <a:latin typeface="Rambla"/>
                <a:ea typeface="Rambla"/>
                <a:cs typeface="Rambla"/>
                <a:sym typeface="Rambla"/>
              </a:defRPr>
            </a:lvl1pPr>
            <a:lvl2pPr marL="0" marR="0" lvl="1" indent="0" algn="r" rtl="0">
              <a:spcBef>
                <a:spcPts val="0"/>
              </a:spcBef>
              <a:buNone/>
              <a:defRPr sz="1000" b="0">
                <a:solidFill>
                  <a:srgbClr val="FFFFFF"/>
                </a:solidFill>
                <a:uFillTx/>
                <a:latin typeface="Rambla"/>
                <a:ea typeface="Rambla"/>
                <a:cs typeface="Rambla"/>
                <a:sym typeface="Rambla"/>
              </a:defRPr>
            </a:lvl2pPr>
            <a:lvl3pPr marL="0" marR="0" lvl="2" indent="0" algn="r" rtl="0">
              <a:spcBef>
                <a:spcPts val="0"/>
              </a:spcBef>
              <a:buNone/>
              <a:defRPr sz="1000" b="0">
                <a:solidFill>
                  <a:srgbClr val="FFFFFF"/>
                </a:solidFill>
                <a:uFillTx/>
                <a:latin typeface="Rambla"/>
                <a:ea typeface="Rambla"/>
                <a:cs typeface="Rambla"/>
                <a:sym typeface="Rambla"/>
              </a:defRPr>
            </a:lvl3pPr>
            <a:lvl4pPr marL="0" marR="0" lvl="3" indent="0" algn="r" rtl="0">
              <a:spcBef>
                <a:spcPts val="0"/>
              </a:spcBef>
              <a:buNone/>
              <a:defRPr sz="1000" b="0">
                <a:solidFill>
                  <a:srgbClr val="FFFFFF"/>
                </a:solidFill>
                <a:uFillTx/>
                <a:latin typeface="Rambla"/>
                <a:ea typeface="Rambla"/>
                <a:cs typeface="Rambla"/>
                <a:sym typeface="Rambla"/>
              </a:defRPr>
            </a:lvl4pPr>
            <a:lvl5pPr marL="0" marR="0" lvl="4" indent="0" algn="r" rtl="0">
              <a:spcBef>
                <a:spcPts val="0"/>
              </a:spcBef>
              <a:buNone/>
              <a:defRPr sz="1000" b="0">
                <a:solidFill>
                  <a:srgbClr val="FFFFFF"/>
                </a:solidFill>
                <a:uFillTx/>
                <a:latin typeface="Rambla"/>
                <a:ea typeface="Rambla"/>
                <a:cs typeface="Rambla"/>
                <a:sym typeface="Rambla"/>
              </a:defRPr>
            </a:lvl5pPr>
            <a:lvl6pPr marL="0" marR="0" lvl="5" indent="0" algn="r" rtl="0">
              <a:spcBef>
                <a:spcPts val="0"/>
              </a:spcBef>
              <a:buNone/>
              <a:defRPr sz="1000" b="0">
                <a:solidFill>
                  <a:srgbClr val="FFFFFF"/>
                </a:solidFill>
                <a:uFillTx/>
                <a:latin typeface="Rambla"/>
                <a:ea typeface="Rambla"/>
                <a:cs typeface="Rambla"/>
                <a:sym typeface="Rambla"/>
              </a:defRPr>
            </a:lvl6pPr>
            <a:lvl7pPr marL="0" marR="0" lvl="6" indent="0" algn="r" rtl="0">
              <a:spcBef>
                <a:spcPts val="0"/>
              </a:spcBef>
              <a:buNone/>
              <a:defRPr sz="1000" b="0">
                <a:solidFill>
                  <a:srgbClr val="FFFFFF"/>
                </a:solidFill>
                <a:uFillTx/>
                <a:latin typeface="Rambla"/>
                <a:ea typeface="Rambla"/>
                <a:cs typeface="Rambla"/>
                <a:sym typeface="Rambla"/>
              </a:defRPr>
            </a:lvl7pPr>
            <a:lvl8pPr marL="0" marR="0" lvl="7" indent="0" algn="r" rtl="0">
              <a:spcBef>
                <a:spcPts val="0"/>
              </a:spcBef>
              <a:buNone/>
              <a:defRPr sz="1000" b="0">
                <a:solidFill>
                  <a:srgbClr val="FFFFFF"/>
                </a:solidFill>
                <a:uFillTx/>
                <a:latin typeface="Rambla"/>
                <a:ea typeface="Rambla"/>
                <a:cs typeface="Rambla"/>
                <a:sym typeface="Rambla"/>
              </a:defRPr>
            </a:lvl8pPr>
            <a:lvl9pPr marL="0" marR="0" lvl="8" indent="0" algn="r" rtl="0">
              <a:spcBef>
                <a:spcPts val="0"/>
              </a:spcBef>
              <a:buNone/>
              <a:defRPr sz="1000" b="0">
                <a:solidFill>
                  <a:srgbClr val="FFFFFF"/>
                </a:solidFill>
                <a:uFillTx/>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1400"/>
              <a:buFont typeface="Rambla"/>
              <a:buNone/>
              <a:defRPr sz="4100" b="1" i="0" u="none" strike="noStrike" cap="none">
                <a:solidFill>
                  <a:schemeClr val="dk2"/>
                </a:solidFill>
                <a:uFillTx/>
                <a:latin typeface="Rambla"/>
                <a:ea typeface="Rambla"/>
                <a:cs typeface="Rambla"/>
                <a:sym typeface="Rambla"/>
              </a:defRPr>
            </a:lvl1pPr>
            <a:lvl2pPr lvl="1" indent="0">
              <a:spcBef>
                <a:spcPts val="0"/>
              </a:spcBef>
              <a:spcAft>
                <a:spcPts val="0"/>
              </a:spcAft>
              <a:buSzPts val="1400"/>
              <a:buNone/>
              <a:defRPr sz="1800">
                <a:uFillTx/>
              </a:defRPr>
            </a:lvl2pPr>
            <a:lvl3pPr lvl="2" indent="0">
              <a:spcBef>
                <a:spcPts val="0"/>
              </a:spcBef>
              <a:spcAft>
                <a:spcPts val="0"/>
              </a:spcAft>
              <a:buSzPts val="1400"/>
              <a:buNone/>
              <a:defRPr sz="1800">
                <a:uFillTx/>
              </a:defRPr>
            </a:lvl3pPr>
            <a:lvl4pPr lvl="3" indent="0">
              <a:spcBef>
                <a:spcPts val="0"/>
              </a:spcBef>
              <a:spcAft>
                <a:spcPts val="0"/>
              </a:spcAft>
              <a:buSzPts val="1400"/>
              <a:buNone/>
              <a:defRPr sz="1800">
                <a:uFillTx/>
              </a:defRPr>
            </a:lvl4pPr>
            <a:lvl5pPr lvl="4" indent="0">
              <a:spcBef>
                <a:spcPts val="0"/>
              </a:spcBef>
              <a:spcAft>
                <a:spcPts val="0"/>
              </a:spcAft>
              <a:buSzPts val="1400"/>
              <a:buNone/>
              <a:defRPr sz="1800">
                <a:uFillTx/>
              </a:defRPr>
            </a:lvl5pPr>
            <a:lvl6pPr lvl="5" indent="0">
              <a:spcBef>
                <a:spcPts val="0"/>
              </a:spcBef>
              <a:spcAft>
                <a:spcPts val="0"/>
              </a:spcAft>
              <a:buSzPts val="1400"/>
              <a:buNone/>
              <a:defRPr sz="1800">
                <a:uFillTx/>
              </a:defRPr>
            </a:lvl6pPr>
            <a:lvl7pPr lvl="6" indent="0">
              <a:spcBef>
                <a:spcPts val="0"/>
              </a:spcBef>
              <a:spcAft>
                <a:spcPts val="0"/>
              </a:spcAft>
              <a:buSzPts val="1400"/>
              <a:buNone/>
              <a:defRPr sz="1800">
                <a:uFillTx/>
              </a:defRPr>
            </a:lvl7pPr>
            <a:lvl8pPr lvl="7" indent="0">
              <a:spcBef>
                <a:spcPts val="0"/>
              </a:spcBef>
              <a:spcAft>
                <a:spcPts val="0"/>
              </a:spcAft>
              <a:buSzPts val="1400"/>
              <a:buNone/>
              <a:defRPr sz="1800">
                <a:uFillTx/>
              </a:defRPr>
            </a:lvl8pPr>
            <a:lvl9pPr lvl="8" indent="0">
              <a:spcBef>
                <a:spcPts val="0"/>
              </a:spcBef>
              <a:spcAft>
                <a:spcPts val="0"/>
              </a:spcAft>
              <a:buSzPts val="1400"/>
              <a:buNone/>
              <a:defRPr sz="1800">
                <a:uFillTx/>
              </a:defRPr>
            </a:lvl9pPr>
          </a:lstStyle>
          <a:p>
            <a:endParaRPr/>
          </a:p>
        </p:txBody>
      </p:sp>
      <p:sp>
        <p:nvSpPr>
          <p:cNvPr id="92" name="Google Shape;92;p11"/>
          <p:cNvSpPr txBox="1">
            <a:spLocks noGrp="1"/>
          </p:cNvSpPr>
          <p:nvPr>
            <p:ph type="body" idx="1"/>
          </p:nvPr>
        </p:nvSpPr>
        <p:spPr>
          <a:xfrm rot="5400000">
            <a:off x="2378964" y="-440436"/>
            <a:ext cx="4386071" cy="8229600"/>
          </a:xfrm>
          <a:prstGeom prst="rect">
            <a:avLst/>
          </a:prstGeom>
          <a:noFill/>
          <a:ln>
            <a:noFill/>
          </a:ln>
        </p:spPr>
        <p:txBody>
          <a:bodyPr spcFirstLastPara="1" wrap="square" lIns="91425" tIns="91425" rIns="91425" bIns="91425"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uFillTx/>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uFillTx/>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uFillTx/>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uFillTx/>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uFillTx/>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uFillTx/>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9pPr>
          </a:lstStyle>
          <a:p>
            <a:endParaRPr/>
          </a:p>
        </p:txBody>
      </p:sp>
      <p:sp>
        <p:nvSpPr>
          <p:cNvPr id="93" name="Google Shape;93;p11"/>
          <p:cNvSpPr txBox="1">
            <a:spLocks noGrp="1"/>
          </p:cNvSpPr>
          <p:nvPr>
            <p:ph type="dt" idx="10"/>
          </p:nvPr>
        </p:nvSpPr>
        <p:spPr>
          <a:xfrm>
            <a:off x="6727032" y="6407944"/>
            <a:ext cx="1920240" cy="3657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9pPr>
          </a:lstStyle>
          <a:p>
            <a:endParaRPr/>
          </a:p>
        </p:txBody>
      </p:sp>
      <p:sp>
        <p:nvSpPr>
          <p:cNvPr id="94" name="Google Shape;94;p11"/>
          <p:cNvSpPr txBox="1">
            <a:spLocks noGrp="1"/>
          </p:cNvSpPr>
          <p:nvPr>
            <p:ph type="ftr" idx="11"/>
          </p:nvPr>
        </p:nvSpPr>
        <p:spPr>
          <a:xfrm>
            <a:off x="4380072" y="6407944"/>
            <a:ext cx="2350681"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9pPr>
          </a:lstStyle>
          <a:p>
            <a:endParaRPr/>
          </a:p>
        </p:txBody>
      </p:sp>
      <p:sp>
        <p:nvSpPr>
          <p:cNvPr id="95" name="Google Shape;95;p1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uFillTx/>
                <a:latin typeface="Rambla"/>
                <a:ea typeface="Rambla"/>
                <a:cs typeface="Rambla"/>
                <a:sym typeface="Rambla"/>
              </a:defRPr>
            </a:lvl1pPr>
            <a:lvl2pPr marL="0" marR="0" lvl="1" indent="0" algn="r" rtl="0">
              <a:spcBef>
                <a:spcPts val="0"/>
              </a:spcBef>
              <a:buNone/>
              <a:defRPr sz="1000" b="0">
                <a:solidFill>
                  <a:schemeClr val="dk1"/>
                </a:solidFill>
                <a:uFillTx/>
                <a:latin typeface="Rambla"/>
                <a:ea typeface="Rambla"/>
                <a:cs typeface="Rambla"/>
                <a:sym typeface="Rambla"/>
              </a:defRPr>
            </a:lvl2pPr>
            <a:lvl3pPr marL="0" marR="0" lvl="2" indent="0" algn="r" rtl="0">
              <a:spcBef>
                <a:spcPts val="0"/>
              </a:spcBef>
              <a:buNone/>
              <a:defRPr sz="1000" b="0">
                <a:solidFill>
                  <a:schemeClr val="dk1"/>
                </a:solidFill>
                <a:uFillTx/>
                <a:latin typeface="Rambla"/>
                <a:ea typeface="Rambla"/>
                <a:cs typeface="Rambla"/>
                <a:sym typeface="Rambla"/>
              </a:defRPr>
            </a:lvl3pPr>
            <a:lvl4pPr marL="0" marR="0" lvl="3" indent="0" algn="r" rtl="0">
              <a:spcBef>
                <a:spcPts val="0"/>
              </a:spcBef>
              <a:buNone/>
              <a:defRPr sz="1000" b="0">
                <a:solidFill>
                  <a:schemeClr val="dk1"/>
                </a:solidFill>
                <a:uFillTx/>
                <a:latin typeface="Rambla"/>
                <a:ea typeface="Rambla"/>
                <a:cs typeface="Rambla"/>
                <a:sym typeface="Rambla"/>
              </a:defRPr>
            </a:lvl4pPr>
            <a:lvl5pPr marL="0" marR="0" lvl="4" indent="0" algn="r" rtl="0">
              <a:spcBef>
                <a:spcPts val="0"/>
              </a:spcBef>
              <a:buNone/>
              <a:defRPr sz="1000" b="0">
                <a:solidFill>
                  <a:schemeClr val="dk1"/>
                </a:solidFill>
                <a:uFillTx/>
                <a:latin typeface="Rambla"/>
                <a:ea typeface="Rambla"/>
                <a:cs typeface="Rambla"/>
                <a:sym typeface="Rambla"/>
              </a:defRPr>
            </a:lvl5pPr>
            <a:lvl6pPr marL="0" marR="0" lvl="5" indent="0" algn="r" rtl="0">
              <a:spcBef>
                <a:spcPts val="0"/>
              </a:spcBef>
              <a:buNone/>
              <a:defRPr sz="1000" b="0">
                <a:solidFill>
                  <a:schemeClr val="dk1"/>
                </a:solidFill>
                <a:uFillTx/>
                <a:latin typeface="Rambla"/>
                <a:ea typeface="Rambla"/>
                <a:cs typeface="Rambla"/>
                <a:sym typeface="Rambla"/>
              </a:defRPr>
            </a:lvl6pPr>
            <a:lvl7pPr marL="0" marR="0" lvl="6" indent="0" algn="r" rtl="0">
              <a:spcBef>
                <a:spcPts val="0"/>
              </a:spcBef>
              <a:buNone/>
              <a:defRPr sz="1000" b="0">
                <a:solidFill>
                  <a:schemeClr val="dk1"/>
                </a:solidFill>
                <a:uFillTx/>
                <a:latin typeface="Rambla"/>
                <a:ea typeface="Rambla"/>
                <a:cs typeface="Rambla"/>
                <a:sym typeface="Rambla"/>
              </a:defRPr>
            </a:lvl7pPr>
            <a:lvl8pPr marL="0" marR="0" lvl="7" indent="0" algn="r" rtl="0">
              <a:spcBef>
                <a:spcPts val="0"/>
              </a:spcBef>
              <a:buNone/>
              <a:defRPr sz="1000" b="0">
                <a:solidFill>
                  <a:schemeClr val="dk1"/>
                </a:solidFill>
                <a:uFillTx/>
                <a:latin typeface="Rambla"/>
                <a:ea typeface="Rambla"/>
                <a:cs typeface="Rambla"/>
                <a:sym typeface="Rambla"/>
              </a:defRPr>
            </a:lvl8pPr>
            <a:lvl9pPr marL="0" marR="0" lvl="8" indent="0" algn="r" rtl="0">
              <a:spcBef>
                <a:spcPts val="0"/>
              </a:spcBef>
              <a:buNone/>
              <a:defRPr sz="1000" b="0">
                <a:solidFill>
                  <a:schemeClr val="dk1"/>
                </a:solidFill>
                <a:uFillTx/>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rot="5400000">
            <a:off x="4936367" y="2182285"/>
            <a:ext cx="5592761" cy="177747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1400"/>
              <a:buFont typeface="Rambla"/>
              <a:buNone/>
              <a:defRPr sz="4100" b="1" i="0" u="none" strike="noStrike" cap="none">
                <a:solidFill>
                  <a:schemeClr val="dk2"/>
                </a:solidFill>
                <a:uFillTx/>
                <a:latin typeface="Rambla"/>
                <a:ea typeface="Rambla"/>
                <a:cs typeface="Rambla"/>
                <a:sym typeface="Rambla"/>
              </a:defRPr>
            </a:lvl1pPr>
            <a:lvl2pPr lvl="1" indent="0">
              <a:spcBef>
                <a:spcPts val="0"/>
              </a:spcBef>
              <a:spcAft>
                <a:spcPts val="0"/>
              </a:spcAft>
              <a:buSzPts val="1400"/>
              <a:buNone/>
              <a:defRPr sz="1800">
                <a:uFillTx/>
              </a:defRPr>
            </a:lvl2pPr>
            <a:lvl3pPr lvl="2" indent="0">
              <a:spcBef>
                <a:spcPts val="0"/>
              </a:spcBef>
              <a:spcAft>
                <a:spcPts val="0"/>
              </a:spcAft>
              <a:buSzPts val="1400"/>
              <a:buNone/>
              <a:defRPr sz="1800">
                <a:uFillTx/>
              </a:defRPr>
            </a:lvl3pPr>
            <a:lvl4pPr lvl="3" indent="0">
              <a:spcBef>
                <a:spcPts val="0"/>
              </a:spcBef>
              <a:spcAft>
                <a:spcPts val="0"/>
              </a:spcAft>
              <a:buSzPts val="1400"/>
              <a:buNone/>
              <a:defRPr sz="1800">
                <a:uFillTx/>
              </a:defRPr>
            </a:lvl4pPr>
            <a:lvl5pPr lvl="4" indent="0">
              <a:spcBef>
                <a:spcPts val="0"/>
              </a:spcBef>
              <a:spcAft>
                <a:spcPts val="0"/>
              </a:spcAft>
              <a:buSzPts val="1400"/>
              <a:buNone/>
              <a:defRPr sz="1800">
                <a:uFillTx/>
              </a:defRPr>
            </a:lvl5pPr>
            <a:lvl6pPr lvl="5" indent="0">
              <a:spcBef>
                <a:spcPts val="0"/>
              </a:spcBef>
              <a:spcAft>
                <a:spcPts val="0"/>
              </a:spcAft>
              <a:buSzPts val="1400"/>
              <a:buNone/>
              <a:defRPr sz="1800">
                <a:uFillTx/>
              </a:defRPr>
            </a:lvl6pPr>
            <a:lvl7pPr lvl="6" indent="0">
              <a:spcBef>
                <a:spcPts val="0"/>
              </a:spcBef>
              <a:spcAft>
                <a:spcPts val="0"/>
              </a:spcAft>
              <a:buSzPts val="1400"/>
              <a:buNone/>
              <a:defRPr sz="1800">
                <a:uFillTx/>
              </a:defRPr>
            </a:lvl7pPr>
            <a:lvl8pPr lvl="7" indent="0">
              <a:spcBef>
                <a:spcPts val="0"/>
              </a:spcBef>
              <a:spcAft>
                <a:spcPts val="0"/>
              </a:spcAft>
              <a:buSzPts val="1400"/>
              <a:buNone/>
              <a:defRPr sz="1800">
                <a:uFillTx/>
              </a:defRPr>
            </a:lvl8pPr>
            <a:lvl9pPr lvl="8" indent="0">
              <a:spcBef>
                <a:spcPts val="0"/>
              </a:spcBef>
              <a:spcAft>
                <a:spcPts val="0"/>
              </a:spcAft>
              <a:buSzPts val="1400"/>
              <a:buNone/>
              <a:defRPr sz="1800">
                <a:uFillTx/>
              </a:defRPr>
            </a:lvl9pPr>
          </a:lstStyle>
          <a:p>
            <a:endParaRPr/>
          </a:p>
        </p:txBody>
      </p:sp>
      <p:sp>
        <p:nvSpPr>
          <p:cNvPr id="98" name="Google Shape;98;p12"/>
          <p:cNvSpPr txBox="1">
            <a:spLocks noGrp="1"/>
          </p:cNvSpPr>
          <p:nvPr>
            <p:ph type="body" idx="1"/>
          </p:nvPr>
        </p:nvSpPr>
        <p:spPr>
          <a:xfrm rot="5400000">
            <a:off x="823120" y="-91279"/>
            <a:ext cx="5592760" cy="6324600"/>
          </a:xfrm>
          <a:prstGeom prst="rect">
            <a:avLst/>
          </a:prstGeom>
          <a:noFill/>
          <a:ln>
            <a:noFill/>
          </a:ln>
        </p:spPr>
        <p:txBody>
          <a:bodyPr spcFirstLastPara="1" wrap="square" lIns="91425" tIns="91425" rIns="91425" bIns="91425"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uFillTx/>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uFillTx/>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uFillTx/>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uFillTx/>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uFillTx/>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uFillTx/>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9pPr>
          </a:lstStyle>
          <a:p>
            <a:endParaRPr/>
          </a:p>
        </p:txBody>
      </p:sp>
      <p:sp>
        <p:nvSpPr>
          <p:cNvPr id="99" name="Google Shape;99;p12"/>
          <p:cNvSpPr txBox="1">
            <a:spLocks noGrp="1"/>
          </p:cNvSpPr>
          <p:nvPr>
            <p:ph type="dt" idx="10"/>
          </p:nvPr>
        </p:nvSpPr>
        <p:spPr>
          <a:xfrm>
            <a:off x="6727032" y="6407944"/>
            <a:ext cx="1920240" cy="3657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9pPr>
          </a:lstStyle>
          <a:p>
            <a:endParaRPr/>
          </a:p>
        </p:txBody>
      </p:sp>
      <p:sp>
        <p:nvSpPr>
          <p:cNvPr id="100" name="Google Shape;100;p12"/>
          <p:cNvSpPr txBox="1">
            <a:spLocks noGrp="1"/>
          </p:cNvSpPr>
          <p:nvPr>
            <p:ph type="ftr" idx="11"/>
          </p:nvPr>
        </p:nvSpPr>
        <p:spPr>
          <a:xfrm>
            <a:off x="4380072" y="6407944"/>
            <a:ext cx="2350681"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9pPr>
          </a:lstStyle>
          <a:p>
            <a:endParaRPr/>
          </a:p>
        </p:txBody>
      </p:sp>
      <p:sp>
        <p:nvSpPr>
          <p:cNvPr id="101" name="Google Shape;101;p1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uFillTx/>
                <a:latin typeface="Rambla"/>
                <a:ea typeface="Rambla"/>
                <a:cs typeface="Rambla"/>
                <a:sym typeface="Rambla"/>
              </a:defRPr>
            </a:lvl1pPr>
            <a:lvl2pPr marL="0" marR="0" lvl="1" indent="0" algn="r" rtl="0">
              <a:spcBef>
                <a:spcPts val="0"/>
              </a:spcBef>
              <a:buNone/>
              <a:defRPr sz="1000" b="0">
                <a:solidFill>
                  <a:schemeClr val="dk1"/>
                </a:solidFill>
                <a:uFillTx/>
                <a:latin typeface="Rambla"/>
                <a:ea typeface="Rambla"/>
                <a:cs typeface="Rambla"/>
                <a:sym typeface="Rambla"/>
              </a:defRPr>
            </a:lvl2pPr>
            <a:lvl3pPr marL="0" marR="0" lvl="2" indent="0" algn="r" rtl="0">
              <a:spcBef>
                <a:spcPts val="0"/>
              </a:spcBef>
              <a:buNone/>
              <a:defRPr sz="1000" b="0">
                <a:solidFill>
                  <a:schemeClr val="dk1"/>
                </a:solidFill>
                <a:uFillTx/>
                <a:latin typeface="Rambla"/>
                <a:ea typeface="Rambla"/>
                <a:cs typeface="Rambla"/>
                <a:sym typeface="Rambla"/>
              </a:defRPr>
            </a:lvl3pPr>
            <a:lvl4pPr marL="0" marR="0" lvl="3" indent="0" algn="r" rtl="0">
              <a:spcBef>
                <a:spcPts val="0"/>
              </a:spcBef>
              <a:buNone/>
              <a:defRPr sz="1000" b="0">
                <a:solidFill>
                  <a:schemeClr val="dk1"/>
                </a:solidFill>
                <a:uFillTx/>
                <a:latin typeface="Rambla"/>
                <a:ea typeface="Rambla"/>
                <a:cs typeface="Rambla"/>
                <a:sym typeface="Rambla"/>
              </a:defRPr>
            </a:lvl4pPr>
            <a:lvl5pPr marL="0" marR="0" lvl="4" indent="0" algn="r" rtl="0">
              <a:spcBef>
                <a:spcPts val="0"/>
              </a:spcBef>
              <a:buNone/>
              <a:defRPr sz="1000" b="0">
                <a:solidFill>
                  <a:schemeClr val="dk1"/>
                </a:solidFill>
                <a:uFillTx/>
                <a:latin typeface="Rambla"/>
                <a:ea typeface="Rambla"/>
                <a:cs typeface="Rambla"/>
                <a:sym typeface="Rambla"/>
              </a:defRPr>
            </a:lvl5pPr>
            <a:lvl6pPr marL="0" marR="0" lvl="5" indent="0" algn="r" rtl="0">
              <a:spcBef>
                <a:spcPts val="0"/>
              </a:spcBef>
              <a:buNone/>
              <a:defRPr sz="1000" b="0">
                <a:solidFill>
                  <a:schemeClr val="dk1"/>
                </a:solidFill>
                <a:uFillTx/>
                <a:latin typeface="Rambla"/>
                <a:ea typeface="Rambla"/>
                <a:cs typeface="Rambla"/>
                <a:sym typeface="Rambla"/>
              </a:defRPr>
            </a:lvl6pPr>
            <a:lvl7pPr marL="0" marR="0" lvl="6" indent="0" algn="r" rtl="0">
              <a:spcBef>
                <a:spcPts val="0"/>
              </a:spcBef>
              <a:buNone/>
              <a:defRPr sz="1000" b="0">
                <a:solidFill>
                  <a:schemeClr val="dk1"/>
                </a:solidFill>
                <a:uFillTx/>
                <a:latin typeface="Rambla"/>
                <a:ea typeface="Rambla"/>
                <a:cs typeface="Rambla"/>
                <a:sym typeface="Rambla"/>
              </a:defRPr>
            </a:lvl7pPr>
            <a:lvl8pPr marL="0" marR="0" lvl="7" indent="0" algn="r" rtl="0">
              <a:spcBef>
                <a:spcPts val="0"/>
              </a:spcBef>
              <a:buNone/>
              <a:defRPr sz="1000" b="0">
                <a:solidFill>
                  <a:schemeClr val="dk1"/>
                </a:solidFill>
                <a:uFillTx/>
                <a:latin typeface="Rambla"/>
                <a:ea typeface="Rambla"/>
                <a:cs typeface="Rambla"/>
                <a:sym typeface="Rambla"/>
              </a:defRPr>
            </a:lvl8pPr>
            <a:lvl9pPr marL="0" marR="0" lvl="8" indent="0" algn="r" rtl="0">
              <a:spcBef>
                <a:spcPts val="0"/>
              </a:spcBef>
              <a:buNone/>
              <a:defRPr sz="1000" b="0">
                <a:solidFill>
                  <a:schemeClr val="dk1"/>
                </a:solidFill>
                <a:uFillTx/>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31"/>
        <p:cNvGrpSpPr/>
        <p:nvPr/>
      </p:nvGrpSpPr>
      <p:grpSpPr>
        <a:xfrm>
          <a:off x="0" y="0"/>
          <a:ext cx="0" cy="0"/>
          <a:chOff x="0" y="0"/>
          <a:chExt cx="0" cy="0"/>
        </a:xfrm>
      </p:grpSpPr>
      <p:sp>
        <p:nvSpPr>
          <p:cNvPr id="32" name="Google Shape;32;p3"/>
          <p:cNvSpPr txBox="1">
            <a:spLocks noGrp="1"/>
          </p:cNvSpPr>
          <p:nvPr>
            <p:ph type="body" idx="1"/>
          </p:nvPr>
        </p:nvSpPr>
        <p:spPr>
          <a:xfrm>
            <a:off x="457200" y="1481328"/>
            <a:ext cx="8229600" cy="4525963"/>
          </a:xfrm>
          <a:prstGeom prst="rect">
            <a:avLst/>
          </a:prstGeom>
          <a:noFill/>
          <a:ln>
            <a:noFill/>
          </a:ln>
        </p:spPr>
        <p:txBody>
          <a:bodyPr spcFirstLastPara="1" wrap="square" lIns="91425" tIns="91425" rIns="91425" bIns="91425"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uFillTx/>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uFillTx/>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uFillTx/>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uFillTx/>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uFillTx/>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uFillTx/>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9pPr>
          </a:lstStyle>
          <a:p>
            <a:endParaRPr/>
          </a:p>
        </p:txBody>
      </p:sp>
      <p:sp>
        <p:nvSpPr>
          <p:cNvPr id="33" name="Google Shape;33;p3"/>
          <p:cNvSpPr txBox="1">
            <a:spLocks noGrp="1"/>
          </p:cNvSpPr>
          <p:nvPr>
            <p:ph type="dt" idx="10"/>
          </p:nvPr>
        </p:nvSpPr>
        <p:spPr>
          <a:xfrm>
            <a:off x="6727032" y="6407944"/>
            <a:ext cx="1920240" cy="3657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9pPr>
          </a:lstStyle>
          <a:p>
            <a:endParaRPr/>
          </a:p>
        </p:txBody>
      </p:sp>
      <p:sp>
        <p:nvSpPr>
          <p:cNvPr id="34" name="Google Shape;34;p3"/>
          <p:cNvSpPr txBox="1">
            <a:spLocks noGrp="1"/>
          </p:cNvSpPr>
          <p:nvPr>
            <p:ph type="ftr" idx="11"/>
          </p:nvPr>
        </p:nvSpPr>
        <p:spPr>
          <a:xfrm>
            <a:off x="4380072" y="6407944"/>
            <a:ext cx="2350681"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9pPr>
          </a:lstStyle>
          <a:p>
            <a:endParaRPr/>
          </a:p>
        </p:txBody>
      </p:sp>
      <p:sp>
        <p:nvSpPr>
          <p:cNvPr id="35" name="Google Shape;35;p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uFillTx/>
                <a:latin typeface="Rambla"/>
                <a:ea typeface="Rambla"/>
                <a:cs typeface="Rambla"/>
                <a:sym typeface="Rambla"/>
              </a:defRPr>
            </a:lvl1pPr>
            <a:lvl2pPr marL="0" marR="0" lvl="1" indent="0" algn="r" rtl="0">
              <a:spcBef>
                <a:spcPts val="0"/>
              </a:spcBef>
              <a:buNone/>
              <a:defRPr sz="1000" b="0">
                <a:solidFill>
                  <a:schemeClr val="dk1"/>
                </a:solidFill>
                <a:uFillTx/>
                <a:latin typeface="Rambla"/>
                <a:ea typeface="Rambla"/>
                <a:cs typeface="Rambla"/>
                <a:sym typeface="Rambla"/>
              </a:defRPr>
            </a:lvl2pPr>
            <a:lvl3pPr marL="0" marR="0" lvl="2" indent="0" algn="r" rtl="0">
              <a:spcBef>
                <a:spcPts val="0"/>
              </a:spcBef>
              <a:buNone/>
              <a:defRPr sz="1000" b="0">
                <a:solidFill>
                  <a:schemeClr val="dk1"/>
                </a:solidFill>
                <a:uFillTx/>
                <a:latin typeface="Rambla"/>
                <a:ea typeface="Rambla"/>
                <a:cs typeface="Rambla"/>
                <a:sym typeface="Rambla"/>
              </a:defRPr>
            </a:lvl3pPr>
            <a:lvl4pPr marL="0" marR="0" lvl="3" indent="0" algn="r" rtl="0">
              <a:spcBef>
                <a:spcPts val="0"/>
              </a:spcBef>
              <a:buNone/>
              <a:defRPr sz="1000" b="0">
                <a:solidFill>
                  <a:schemeClr val="dk1"/>
                </a:solidFill>
                <a:uFillTx/>
                <a:latin typeface="Rambla"/>
                <a:ea typeface="Rambla"/>
                <a:cs typeface="Rambla"/>
                <a:sym typeface="Rambla"/>
              </a:defRPr>
            </a:lvl4pPr>
            <a:lvl5pPr marL="0" marR="0" lvl="4" indent="0" algn="r" rtl="0">
              <a:spcBef>
                <a:spcPts val="0"/>
              </a:spcBef>
              <a:buNone/>
              <a:defRPr sz="1000" b="0">
                <a:solidFill>
                  <a:schemeClr val="dk1"/>
                </a:solidFill>
                <a:uFillTx/>
                <a:latin typeface="Rambla"/>
                <a:ea typeface="Rambla"/>
                <a:cs typeface="Rambla"/>
                <a:sym typeface="Rambla"/>
              </a:defRPr>
            </a:lvl5pPr>
            <a:lvl6pPr marL="0" marR="0" lvl="5" indent="0" algn="r" rtl="0">
              <a:spcBef>
                <a:spcPts val="0"/>
              </a:spcBef>
              <a:buNone/>
              <a:defRPr sz="1000" b="0">
                <a:solidFill>
                  <a:schemeClr val="dk1"/>
                </a:solidFill>
                <a:uFillTx/>
                <a:latin typeface="Rambla"/>
                <a:ea typeface="Rambla"/>
                <a:cs typeface="Rambla"/>
                <a:sym typeface="Rambla"/>
              </a:defRPr>
            </a:lvl6pPr>
            <a:lvl7pPr marL="0" marR="0" lvl="6" indent="0" algn="r" rtl="0">
              <a:spcBef>
                <a:spcPts val="0"/>
              </a:spcBef>
              <a:buNone/>
              <a:defRPr sz="1000" b="0">
                <a:solidFill>
                  <a:schemeClr val="dk1"/>
                </a:solidFill>
                <a:uFillTx/>
                <a:latin typeface="Rambla"/>
                <a:ea typeface="Rambla"/>
                <a:cs typeface="Rambla"/>
                <a:sym typeface="Rambla"/>
              </a:defRPr>
            </a:lvl7pPr>
            <a:lvl8pPr marL="0" marR="0" lvl="7" indent="0" algn="r" rtl="0">
              <a:spcBef>
                <a:spcPts val="0"/>
              </a:spcBef>
              <a:buNone/>
              <a:defRPr sz="1000" b="0">
                <a:solidFill>
                  <a:schemeClr val="dk1"/>
                </a:solidFill>
                <a:uFillTx/>
                <a:latin typeface="Rambla"/>
                <a:ea typeface="Rambla"/>
                <a:cs typeface="Rambla"/>
                <a:sym typeface="Rambla"/>
              </a:defRPr>
            </a:lvl8pPr>
            <a:lvl9pPr marL="0" marR="0" lvl="8" indent="0" algn="r" rtl="0">
              <a:spcBef>
                <a:spcPts val="0"/>
              </a:spcBef>
              <a:buNone/>
              <a:defRPr sz="1000" b="0">
                <a:solidFill>
                  <a:schemeClr val="dk1"/>
                </a:solidFill>
                <a:uFillTx/>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uFillTx/>
              </a:rPr>
              <a:t>‹#›</a:t>
            </a:fld>
            <a:endParaRPr>
              <a:uFillTx/>
            </a:endParaRPr>
          </a:p>
        </p:txBody>
      </p:sp>
      <p:sp>
        <p:nvSpPr>
          <p:cNvPr id="36" name="Google Shape;36;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1400"/>
              <a:buFont typeface="Rambla"/>
              <a:buNone/>
              <a:defRPr sz="4100" b="1" i="0" u="none" strike="noStrike" cap="none">
                <a:solidFill>
                  <a:schemeClr val="dk2"/>
                </a:solidFill>
                <a:uFillTx/>
                <a:latin typeface="Rambla"/>
                <a:ea typeface="Rambla"/>
                <a:cs typeface="Rambla"/>
                <a:sym typeface="Rambla"/>
              </a:defRPr>
            </a:lvl1pPr>
            <a:lvl2pPr lvl="1" indent="0">
              <a:spcBef>
                <a:spcPts val="0"/>
              </a:spcBef>
              <a:spcAft>
                <a:spcPts val="0"/>
              </a:spcAft>
              <a:buSzPts val="1400"/>
              <a:buNone/>
              <a:defRPr sz="1800">
                <a:uFillTx/>
              </a:defRPr>
            </a:lvl2pPr>
            <a:lvl3pPr lvl="2" indent="0">
              <a:spcBef>
                <a:spcPts val="0"/>
              </a:spcBef>
              <a:spcAft>
                <a:spcPts val="0"/>
              </a:spcAft>
              <a:buSzPts val="1400"/>
              <a:buNone/>
              <a:defRPr sz="1800">
                <a:uFillTx/>
              </a:defRPr>
            </a:lvl3pPr>
            <a:lvl4pPr lvl="3" indent="0">
              <a:spcBef>
                <a:spcPts val="0"/>
              </a:spcBef>
              <a:spcAft>
                <a:spcPts val="0"/>
              </a:spcAft>
              <a:buSzPts val="1400"/>
              <a:buNone/>
              <a:defRPr sz="1800">
                <a:uFillTx/>
              </a:defRPr>
            </a:lvl4pPr>
            <a:lvl5pPr lvl="4" indent="0">
              <a:spcBef>
                <a:spcPts val="0"/>
              </a:spcBef>
              <a:spcAft>
                <a:spcPts val="0"/>
              </a:spcAft>
              <a:buSzPts val="1400"/>
              <a:buNone/>
              <a:defRPr sz="1800">
                <a:uFillTx/>
              </a:defRPr>
            </a:lvl5pPr>
            <a:lvl6pPr lvl="5" indent="0">
              <a:spcBef>
                <a:spcPts val="0"/>
              </a:spcBef>
              <a:spcAft>
                <a:spcPts val="0"/>
              </a:spcAft>
              <a:buSzPts val="1400"/>
              <a:buNone/>
              <a:defRPr sz="1800">
                <a:uFillTx/>
              </a:defRPr>
            </a:lvl6pPr>
            <a:lvl7pPr lvl="6" indent="0">
              <a:spcBef>
                <a:spcPts val="0"/>
              </a:spcBef>
              <a:spcAft>
                <a:spcPts val="0"/>
              </a:spcAft>
              <a:buSzPts val="1400"/>
              <a:buNone/>
              <a:defRPr sz="1800">
                <a:uFillTx/>
              </a:defRPr>
            </a:lvl7pPr>
            <a:lvl8pPr lvl="7" indent="0">
              <a:spcBef>
                <a:spcPts val="0"/>
              </a:spcBef>
              <a:spcAft>
                <a:spcPts val="0"/>
              </a:spcAft>
              <a:buSzPts val="1400"/>
              <a:buNone/>
              <a:defRPr sz="1800">
                <a:uFillTx/>
              </a:defRPr>
            </a:lvl8pPr>
            <a:lvl9pPr lvl="8" indent="0">
              <a:spcBef>
                <a:spcPts val="0"/>
              </a:spcBef>
              <a:spcAft>
                <a:spcPts val="0"/>
              </a:spcAft>
              <a:buSzPts val="1400"/>
              <a:buNone/>
              <a:defRPr sz="1800">
                <a:uFillTx/>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_HEADER">
    <p:bg>
      <p:bgPr>
        <a:gradFill>
          <a:gsLst>
            <a:gs pos="0">
              <a:srgbClr val="B1B1B1"/>
            </a:gs>
            <a:gs pos="40000">
              <a:srgbClr val="9E9E9E"/>
            </a:gs>
            <a:gs pos="100000">
              <a:schemeClr val="dk1"/>
            </a:gs>
          </a:gsLst>
          <a:path path="circle">
            <a:fillToRect l="100" b="100"/>
          </a:path>
          <a:tileRect t="-100" r="-100"/>
        </a:gradFill>
        <a:effectLst/>
      </p:bgPr>
    </p:bg>
    <p:spTree>
      <p:nvGrpSpPr>
        <p:cNvPr id="1" name="Shape 37"/>
        <p:cNvGrpSpPr/>
        <p:nvPr/>
      </p:nvGrpSpPr>
      <p:grpSpPr>
        <a:xfrm>
          <a:off x="0" y="0"/>
          <a:ext cx="0" cy="0"/>
          <a:chOff x="0" y="0"/>
          <a:chExt cx="0" cy="0"/>
        </a:xfrm>
      </p:grpSpPr>
      <p:sp>
        <p:nvSpPr>
          <p:cNvPr id="38" name="Google Shape;38;p4"/>
          <p:cNvSpPr txBox="1">
            <a:spLocks noGrp="1"/>
          </p:cNvSpPr>
          <p:nvPr>
            <p:ph type="title"/>
          </p:nvPr>
        </p:nvSpPr>
        <p:spPr>
          <a:xfrm>
            <a:off x="722376" y="1059712"/>
            <a:ext cx="7772400" cy="18288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Clr>
                <a:schemeClr val="lt2"/>
              </a:buClr>
              <a:buSzPts val="1400"/>
              <a:buFont typeface="Rambla"/>
              <a:buNone/>
              <a:defRPr sz="4800" b="1" i="0" u="none" strike="noStrike" cap="none">
                <a:solidFill>
                  <a:schemeClr val="lt2"/>
                </a:solidFill>
                <a:uFillTx/>
                <a:latin typeface="Rambla"/>
                <a:ea typeface="Rambla"/>
                <a:cs typeface="Rambla"/>
                <a:sym typeface="Rambla"/>
              </a:defRPr>
            </a:lvl1pPr>
            <a:lvl2pPr lvl="1" indent="0">
              <a:spcBef>
                <a:spcPts val="0"/>
              </a:spcBef>
              <a:spcAft>
                <a:spcPts val="0"/>
              </a:spcAft>
              <a:buSzPts val="1400"/>
              <a:buNone/>
              <a:defRPr sz="1800">
                <a:uFillTx/>
              </a:defRPr>
            </a:lvl2pPr>
            <a:lvl3pPr lvl="2" indent="0">
              <a:spcBef>
                <a:spcPts val="0"/>
              </a:spcBef>
              <a:spcAft>
                <a:spcPts val="0"/>
              </a:spcAft>
              <a:buSzPts val="1400"/>
              <a:buNone/>
              <a:defRPr sz="1800">
                <a:uFillTx/>
              </a:defRPr>
            </a:lvl3pPr>
            <a:lvl4pPr lvl="3" indent="0">
              <a:spcBef>
                <a:spcPts val="0"/>
              </a:spcBef>
              <a:spcAft>
                <a:spcPts val="0"/>
              </a:spcAft>
              <a:buSzPts val="1400"/>
              <a:buNone/>
              <a:defRPr sz="1800">
                <a:uFillTx/>
              </a:defRPr>
            </a:lvl4pPr>
            <a:lvl5pPr lvl="4" indent="0">
              <a:spcBef>
                <a:spcPts val="0"/>
              </a:spcBef>
              <a:spcAft>
                <a:spcPts val="0"/>
              </a:spcAft>
              <a:buSzPts val="1400"/>
              <a:buNone/>
              <a:defRPr sz="1800">
                <a:uFillTx/>
              </a:defRPr>
            </a:lvl5pPr>
            <a:lvl6pPr lvl="5" indent="0">
              <a:spcBef>
                <a:spcPts val="0"/>
              </a:spcBef>
              <a:spcAft>
                <a:spcPts val="0"/>
              </a:spcAft>
              <a:buSzPts val="1400"/>
              <a:buNone/>
              <a:defRPr sz="1800">
                <a:uFillTx/>
              </a:defRPr>
            </a:lvl6pPr>
            <a:lvl7pPr lvl="6" indent="0">
              <a:spcBef>
                <a:spcPts val="0"/>
              </a:spcBef>
              <a:spcAft>
                <a:spcPts val="0"/>
              </a:spcAft>
              <a:buSzPts val="1400"/>
              <a:buNone/>
              <a:defRPr sz="1800">
                <a:uFillTx/>
              </a:defRPr>
            </a:lvl7pPr>
            <a:lvl8pPr lvl="7" indent="0">
              <a:spcBef>
                <a:spcPts val="0"/>
              </a:spcBef>
              <a:spcAft>
                <a:spcPts val="0"/>
              </a:spcAft>
              <a:buSzPts val="1400"/>
              <a:buNone/>
              <a:defRPr sz="1800">
                <a:uFillTx/>
              </a:defRPr>
            </a:lvl8pPr>
            <a:lvl9pPr lvl="8" indent="0">
              <a:spcBef>
                <a:spcPts val="0"/>
              </a:spcBef>
              <a:spcAft>
                <a:spcPts val="0"/>
              </a:spcAft>
              <a:buSzPts val="1400"/>
              <a:buNone/>
              <a:defRPr sz="1800">
                <a:uFillTx/>
              </a:defRPr>
            </a:lvl9pPr>
          </a:lstStyle>
          <a:p>
            <a:endParaRPr/>
          </a:p>
        </p:txBody>
      </p:sp>
      <p:sp>
        <p:nvSpPr>
          <p:cNvPr id="39" name="Google Shape;39;p4"/>
          <p:cNvSpPr txBox="1">
            <a:spLocks noGrp="1"/>
          </p:cNvSpPr>
          <p:nvPr>
            <p:ph type="body" idx="1"/>
          </p:nvPr>
        </p:nvSpPr>
        <p:spPr>
          <a:xfrm>
            <a:off x="3922713" y="2931712"/>
            <a:ext cx="4572000" cy="1454888"/>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accent1"/>
              </a:buClr>
              <a:buSzPts val="1836"/>
              <a:buFont typeface="Noto Sans Symbols"/>
              <a:buNone/>
              <a:defRPr sz="2300" b="0" i="0" u="none" strike="noStrike" cap="none">
                <a:solidFill>
                  <a:schemeClr val="lt1"/>
                </a:solidFill>
                <a:uFillTx/>
                <a:latin typeface="Rambla"/>
                <a:ea typeface="Rambla"/>
                <a:cs typeface="Rambla"/>
                <a:sym typeface="Rambla"/>
              </a:defRPr>
            </a:lvl1pPr>
            <a:lvl2pPr marL="914400" marR="0" lvl="1" indent="-228600" algn="l" rtl="0">
              <a:spcBef>
                <a:spcPts val="324"/>
              </a:spcBef>
              <a:spcAft>
                <a:spcPts val="0"/>
              </a:spcAft>
              <a:buClr>
                <a:schemeClr val="accent1"/>
              </a:buClr>
              <a:buSzPts val="2300"/>
              <a:buFont typeface="Verdana"/>
              <a:buNone/>
              <a:defRPr sz="1800" b="0" i="0" u="none" strike="noStrike" cap="none">
                <a:solidFill>
                  <a:schemeClr val="lt1"/>
                </a:solidFill>
                <a:uFillTx/>
                <a:latin typeface="Rambla"/>
                <a:ea typeface="Rambla"/>
                <a:cs typeface="Rambla"/>
                <a:sym typeface="Rambla"/>
              </a:defRPr>
            </a:lvl2pPr>
            <a:lvl3pPr marL="1371600" marR="0" lvl="2" indent="-228600" algn="l" rtl="0">
              <a:spcBef>
                <a:spcPts val="350"/>
              </a:spcBef>
              <a:spcAft>
                <a:spcPts val="0"/>
              </a:spcAft>
              <a:buClr>
                <a:schemeClr val="accent2"/>
              </a:buClr>
              <a:buSzPts val="2100"/>
              <a:buFont typeface="Noto Sans Symbols"/>
              <a:buNone/>
              <a:defRPr sz="1600" b="0" i="0" u="none" strike="noStrike" cap="none">
                <a:solidFill>
                  <a:schemeClr val="lt1"/>
                </a:solidFill>
                <a:uFillTx/>
                <a:latin typeface="Rambla"/>
                <a:ea typeface="Rambla"/>
                <a:cs typeface="Rambla"/>
                <a:sym typeface="Rambla"/>
              </a:defRPr>
            </a:lvl3pPr>
            <a:lvl4pPr marL="1828800" marR="0" lvl="3" indent="-228600" algn="l" rtl="0">
              <a:spcBef>
                <a:spcPts val="350"/>
              </a:spcBef>
              <a:spcAft>
                <a:spcPts val="0"/>
              </a:spcAft>
              <a:buClr>
                <a:schemeClr val="accent2"/>
              </a:buClr>
              <a:buSzPts val="1900"/>
              <a:buFont typeface="Noto Sans Symbols"/>
              <a:buNone/>
              <a:defRPr sz="1400" b="0" i="0" u="none" strike="noStrike" cap="none">
                <a:solidFill>
                  <a:schemeClr val="lt1"/>
                </a:solidFill>
                <a:uFillTx/>
                <a:latin typeface="Rambla"/>
                <a:ea typeface="Rambla"/>
                <a:cs typeface="Rambla"/>
                <a:sym typeface="Rambla"/>
              </a:defRPr>
            </a:lvl4pPr>
            <a:lvl5pPr marL="2286000" marR="0" lvl="4" indent="-228600" algn="l" rtl="0">
              <a:spcBef>
                <a:spcPts val="350"/>
              </a:spcBef>
              <a:spcAft>
                <a:spcPts val="0"/>
              </a:spcAft>
              <a:buClr>
                <a:schemeClr val="accent2"/>
              </a:buClr>
              <a:buSzPts val="1800"/>
              <a:buFont typeface="Noto Sans Symbols"/>
              <a:buNone/>
              <a:defRPr sz="1400" b="0" i="0" u="none" strike="noStrike" cap="none">
                <a:solidFill>
                  <a:schemeClr val="lt1"/>
                </a:solidFill>
                <a:uFillTx/>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uFillTx/>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uFillTx/>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uFillTx/>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uFillTx/>
                <a:latin typeface="Rambla"/>
                <a:ea typeface="Rambla"/>
                <a:cs typeface="Rambla"/>
                <a:sym typeface="Rambla"/>
              </a:defRPr>
            </a:lvl9pPr>
          </a:lstStyle>
          <a:p>
            <a:endParaRPr/>
          </a:p>
        </p:txBody>
      </p:sp>
      <p:sp>
        <p:nvSpPr>
          <p:cNvPr id="40" name="Google Shape;40;p4"/>
          <p:cNvSpPr txBox="1">
            <a:spLocks noGrp="1"/>
          </p:cNvSpPr>
          <p:nvPr>
            <p:ph type="dt" idx="10"/>
          </p:nvPr>
        </p:nvSpPr>
        <p:spPr>
          <a:xfrm>
            <a:off x="6727032" y="6407944"/>
            <a:ext cx="1920240" cy="3657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lt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9pPr>
          </a:lstStyle>
          <a:p>
            <a:endParaRPr/>
          </a:p>
        </p:txBody>
      </p:sp>
      <p:sp>
        <p:nvSpPr>
          <p:cNvPr id="41" name="Google Shape;41;p4"/>
          <p:cNvSpPr txBox="1">
            <a:spLocks noGrp="1"/>
          </p:cNvSpPr>
          <p:nvPr>
            <p:ph type="ftr" idx="11"/>
          </p:nvPr>
        </p:nvSpPr>
        <p:spPr>
          <a:xfrm>
            <a:off x="4380072" y="6407944"/>
            <a:ext cx="2350681"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lt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9pPr>
          </a:lstStyle>
          <a:p>
            <a:endParaRPr/>
          </a:p>
        </p:txBody>
      </p:sp>
      <p:sp>
        <p:nvSpPr>
          <p:cNvPr id="42" name="Google Shape;42;p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uFillTx/>
                <a:latin typeface="Rambla"/>
                <a:ea typeface="Rambla"/>
                <a:cs typeface="Rambla"/>
                <a:sym typeface="Rambla"/>
              </a:defRPr>
            </a:lvl1pPr>
            <a:lvl2pPr marL="0" marR="0" lvl="1" indent="0" algn="r" rtl="0">
              <a:spcBef>
                <a:spcPts val="0"/>
              </a:spcBef>
              <a:buNone/>
              <a:defRPr sz="1000" b="0">
                <a:solidFill>
                  <a:schemeClr val="lt1"/>
                </a:solidFill>
                <a:uFillTx/>
                <a:latin typeface="Rambla"/>
                <a:ea typeface="Rambla"/>
                <a:cs typeface="Rambla"/>
                <a:sym typeface="Rambla"/>
              </a:defRPr>
            </a:lvl2pPr>
            <a:lvl3pPr marL="0" marR="0" lvl="2" indent="0" algn="r" rtl="0">
              <a:spcBef>
                <a:spcPts val="0"/>
              </a:spcBef>
              <a:buNone/>
              <a:defRPr sz="1000" b="0">
                <a:solidFill>
                  <a:schemeClr val="lt1"/>
                </a:solidFill>
                <a:uFillTx/>
                <a:latin typeface="Rambla"/>
                <a:ea typeface="Rambla"/>
                <a:cs typeface="Rambla"/>
                <a:sym typeface="Rambla"/>
              </a:defRPr>
            </a:lvl3pPr>
            <a:lvl4pPr marL="0" marR="0" lvl="3" indent="0" algn="r" rtl="0">
              <a:spcBef>
                <a:spcPts val="0"/>
              </a:spcBef>
              <a:buNone/>
              <a:defRPr sz="1000" b="0">
                <a:solidFill>
                  <a:schemeClr val="lt1"/>
                </a:solidFill>
                <a:uFillTx/>
                <a:latin typeface="Rambla"/>
                <a:ea typeface="Rambla"/>
                <a:cs typeface="Rambla"/>
                <a:sym typeface="Rambla"/>
              </a:defRPr>
            </a:lvl4pPr>
            <a:lvl5pPr marL="0" marR="0" lvl="4" indent="0" algn="r" rtl="0">
              <a:spcBef>
                <a:spcPts val="0"/>
              </a:spcBef>
              <a:buNone/>
              <a:defRPr sz="1000" b="0">
                <a:solidFill>
                  <a:schemeClr val="lt1"/>
                </a:solidFill>
                <a:uFillTx/>
                <a:latin typeface="Rambla"/>
                <a:ea typeface="Rambla"/>
                <a:cs typeface="Rambla"/>
                <a:sym typeface="Rambla"/>
              </a:defRPr>
            </a:lvl5pPr>
            <a:lvl6pPr marL="0" marR="0" lvl="5" indent="0" algn="r" rtl="0">
              <a:spcBef>
                <a:spcPts val="0"/>
              </a:spcBef>
              <a:buNone/>
              <a:defRPr sz="1000" b="0">
                <a:solidFill>
                  <a:schemeClr val="lt1"/>
                </a:solidFill>
                <a:uFillTx/>
                <a:latin typeface="Rambla"/>
                <a:ea typeface="Rambla"/>
                <a:cs typeface="Rambla"/>
                <a:sym typeface="Rambla"/>
              </a:defRPr>
            </a:lvl6pPr>
            <a:lvl7pPr marL="0" marR="0" lvl="6" indent="0" algn="r" rtl="0">
              <a:spcBef>
                <a:spcPts val="0"/>
              </a:spcBef>
              <a:buNone/>
              <a:defRPr sz="1000" b="0">
                <a:solidFill>
                  <a:schemeClr val="lt1"/>
                </a:solidFill>
                <a:uFillTx/>
                <a:latin typeface="Rambla"/>
                <a:ea typeface="Rambla"/>
                <a:cs typeface="Rambla"/>
                <a:sym typeface="Rambla"/>
              </a:defRPr>
            </a:lvl7pPr>
            <a:lvl8pPr marL="0" marR="0" lvl="7" indent="0" algn="r" rtl="0">
              <a:spcBef>
                <a:spcPts val="0"/>
              </a:spcBef>
              <a:buNone/>
              <a:defRPr sz="1000" b="0">
                <a:solidFill>
                  <a:schemeClr val="lt1"/>
                </a:solidFill>
                <a:uFillTx/>
                <a:latin typeface="Rambla"/>
                <a:ea typeface="Rambla"/>
                <a:cs typeface="Rambla"/>
                <a:sym typeface="Rambla"/>
              </a:defRPr>
            </a:lvl8pPr>
            <a:lvl9pPr marL="0" marR="0" lvl="8" indent="0" algn="r" rtl="0">
              <a:spcBef>
                <a:spcPts val="0"/>
              </a:spcBef>
              <a:buNone/>
              <a:defRPr sz="1000" b="0">
                <a:solidFill>
                  <a:schemeClr val="lt1"/>
                </a:solidFill>
                <a:uFillTx/>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uFillTx/>
              </a:rPr>
              <a:t>‹#›</a:t>
            </a:fld>
            <a:endParaRPr>
              <a:uFillTx/>
            </a:endParaRPr>
          </a:p>
        </p:txBody>
      </p:sp>
      <p:sp>
        <p:nvSpPr>
          <p:cNvPr id="43" name="Google Shape;43;p4"/>
          <p:cNvSpPr>
            <a:spLocks/>
          </p:cNvSpPr>
          <p:nvPr/>
        </p:nvSpPr>
        <p:spPr>
          <a:xfrm>
            <a:off x="3636680" y="3005472"/>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uFillTx/>
              <a:latin typeface="Rambla"/>
              <a:ea typeface="Rambla"/>
              <a:cs typeface="Rambla"/>
              <a:sym typeface="Rambla"/>
            </a:endParaRPr>
          </a:p>
        </p:txBody>
      </p:sp>
      <p:sp>
        <p:nvSpPr>
          <p:cNvPr id="44" name="Google Shape;44;p4"/>
          <p:cNvSpPr>
            <a:spLocks/>
          </p:cNvSpPr>
          <p:nvPr/>
        </p:nvSpPr>
        <p:spPr>
          <a:xfrm>
            <a:off x="3450264" y="3005472"/>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uFillTx/>
              <a:latin typeface="Rambla"/>
              <a:ea typeface="Rambla"/>
              <a:cs typeface="Rambla"/>
              <a:sym typeface="Rambl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bg>
      <p:bgPr>
        <a:gradFill>
          <a:gsLst>
            <a:gs pos="0">
              <a:srgbClr val="B1B1B1"/>
            </a:gs>
            <a:gs pos="40000">
              <a:srgbClr val="9E9E9E"/>
            </a:gs>
            <a:gs pos="100000">
              <a:schemeClr val="dk1"/>
            </a:gs>
          </a:gsLst>
          <a:path path="circle">
            <a:fillToRect l="100" b="100"/>
          </a:path>
          <a:tileRect t="-100" r="-100"/>
        </a:gradFill>
        <a:effectLst/>
      </p:bgPr>
    </p:bg>
    <p:spTree>
      <p:nvGrpSpPr>
        <p:cNvPr id="1" name="Shape 45"/>
        <p:cNvGrpSpPr/>
        <p:nvPr/>
      </p:nvGrpSpPr>
      <p:grpSpPr>
        <a:xfrm>
          <a:off x="0" y="0"/>
          <a:ext cx="0" cy="0"/>
          <a:chOff x="0" y="0"/>
          <a:chExt cx="0" cy="0"/>
        </a:xfrm>
      </p:grpSpPr>
      <p:sp>
        <p:nvSpPr>
          <p:cNvPr id="46" name="Google Shape;46;p5"/>
          <p:cNvSpPr txBox="1">
            <a:spLocks noGrp="1"/>
          </p:cNvSpPr>
          <p:nvPr>
            <p:ph type="body" idx="1"/>
          </p:nvPr>
        </p:nvSpPr>
        <p:spPr>
          <a:xfrm>
            <a:off x="457200" y="1481328"/>
            <a:ext cx="4038600" cy="4525963"/>
          </a:xfrm>
          <a:prstGeom prst="rect">
            <a:avLst/>
          </a:prstGeom>
          <a:noFill/>
          <a:ln>
            <a:noFill/>
          </a:ln>
        </p:spPr>
        <p:txBody>
          <a:bodyPr spcFirstLastPara="1" wrap="square" lIns="91425" tIns="91425" rIns="91425" bIns="91425" anchor="t" anchorCtr="0"/>
          <a:lstStyle>
            <a:lvl1pPr marL="457200" marR="0" lvl="0" indent="-349504" algn="l" rtl="0">
              <a:spcBef>
                <a:spcPts val="400"/>
              </a:spcBef>
              <a:spcAft>
                <a:spcPts val="0"/>
              </a:spcAft>
              <a:buClr>
                <a:schemeClr val="accent1"/>
              </a:buClr>
              <a:buSzPts val="1904"/>
              <a:buFont typeface="Noto Sans Symbols"/>
              <a:buChar char="▶"/>
              <a:defRPr sz="2800" b="0" i="0" u="none" strike="noStrike" cap="none">
                <a:solidFill>
                  <a:schemeClr val="lt1"/>
                </a:solidFill>
                <a:uFillTx/>
                <a:latin typeface="Rambla"/>
                <a:ea typeface="Rambla"/>
                <a:cs typeface="Rambla"/>
                <a:sym typeface="Rambla"/>
              </a:defRPr>
            </a:lvl1pPr>
            <a:lvl2pPr marL="914400" marR="0" lvl="1" indent="-381000" algn="l" rtl="0">
              <a:spcBef>
                <a:spcPts val="324"/>
              </a:spcBef>
              <a:spcAft>
                <a:spcPts val="0"/>
              </a:spcAft>
              <a:buClr>
                <a:schemeClr val="accent1"/>
              </a:buClr>
              <a:buSzPts val="2400"/>
              <a:buFont typeface="Verdana"/>
              <a:buChar char="◦"/>
              <a:defRPr sz="2400" b="0" i="0" u="none" strike="noStrike" cap="none">
                <a:solidFill>
                  <a:schemeClr val="lt1"/>
                </a:solidFill>
                <a:uFillTx/>
                <a:latin typeface="Rambla"/>
                <a:ea typeface="Rambla"/>
                <a:cs typeface="Rambla"/>
                <a:sym typeface="Rambla"/>
              </a:defRPr>
            </a:lvl2pPr>
            <a:lvl3pPr marL="1371600" marR="0" lvl="2" indent="-355600" algn="l" rtl="0">
              <a:spcBef>
                <a:spcPts val="350"/>
              </a:spcBef>
              <a:spcAft>
                <a:spcPts val="0"/>
              </a:spcAft>
              <a:buClr>
                <a:schemeClr val="accent2"/>
              </a:buClr>
              <a:buSzPts val="2000"/>
              <a:buFont typeface="Noto Sans Symbols"/>
              <a:buChar char="⚫"/>
              <a:defRPr sz="2000" b="0" i="0" u="none" strike="noStrike" cap="none">
                <a:solidFill>
                  <a:schemeClr val="lt1"/>
                </a:solidFill>
                <a:uFillTx/>
                <a:latin typeface="Rambla"/>
                <a:ea typeface="Rambla"/>
                <a:cs typeface="Rambla"/>
                <a:sym typeface="Rambla"/>
              </a:defRPr>
            </a:lvl3pPr>
            <a:lvl4pPr marL="1828800" marR="0" lvl="3" indent="-342900" algn="l" rtl="0">
              <a:spcBef>
                <a:spcPts val="350"/>
              </a:spcBef>
              <a:spcAft>
                <a:spcPts val="0"/>
              </a:spcAft>
              <a:buClr>
                <a:schemeClr val="accent2"/>
              </a:buClr>
              <a:buSzPts val="1800"/>
              <a:buFont typeface="Noto Sans Symbols"/>
              <a:buChar char="⚫"/>
              <a:defRPr sz="1800" b="0" i="0" u="none" strike="noStrike" cap="none">
                <a:solidFill>
                  <a:schemeClr val="lt1"/>
                </a:solidFill>
                <a:uFillTx/>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lt1"/>
                </a:solidFill>
                <a:uFillTx/>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uFillTx/>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uFillTx/>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uFillTx/>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uFillTx/>
                <a:latin typeface="Rambla"/>
                <a:ea typeface="Rambla"/>
                <a:cs typeface="Rambla"/>
                <a:sym typeface="Rambla"/>
              </a:defRPr>
            </a:lvl9pPr>
          </a:lstStyle>
          <a:p>
            <a:endParaRPr/>
          </a:p>
        </p:txBody>
      </p:sp>
      <p:sp>
        <p:nvSpPr>
          <p:cNvPr id="47" name="Google Shape;47;p5"/>
          <p:cNvSpPr txBox="1">
            <a:spLocks noGrp="1"/>
          </p:cNvSpPr>
          <p:nvPr>
            <p:ph type="body" idx="2"/>
          </p:nvPr>
        </p:nvSpPr>
        <p:spPr>
          <a:xfrm>
            <a:off x="4648200" y="1481328"/>
            <a:ext cx="4038600" cy="4525963"/>
          </a:xfrm>
          <a:prstGeom prst="rect">
            <a:avLst/>
          </a:prstGeom>
          <a:noFill/>
          <a:ln>
            <a:noFill/>
          </a:ln>
        </p:spPr>
        <p:txBody>
          <a:bodyPr spcFirstLastPara="1" wrap="square" lIns="91425" tIns="91425" rIns="91425" bIns="91425" anchor="t" anchorCtr="0"/>
          <a:lstStyle>
            <a:lvl1pPr marL="457200" marR="0" lvl="0" indent="-349504" algn="l" rtl="0">
              <a:spcBef>
                <a:spcPts val="400"/>
              </a:spcBef>
              <a:spcAft>
                <a:spcPts val="0"/>
              </a:spcAft>
              <a:buClr>
                <a:schemeClr val="accent1"/>
              </a:buClr>
              <a:buSzPts val="1904"/>
              <a:buFont typeface="Noto Sans Symbols"/>
              <a:buChar char="▶"/>
              <a:defRPr sz="2800" b="0" i="0" u="none" strike="noStrike" cap="none">
                <a:solidFill>
                  <a:schemeClr val="lt1"/>
                </a:solidFill>
                <a:uFillTx/>
                <a:latin typeface="Rambla"/>
                <a:ea typeface="Rambla"/>
                <a:cs typeface="Rambla"/>
                <a:sym typeface="Rambla"/>
              </a:defRPr>
            </a:lvl1pPr>
            <a:lvl2pPr marL="914400" marR="0" lvl="1" indent="-381000" algn="l" rtl="0">
              <a:spcBef>
                <a:spcPts val="324"/>
              </a:spcBef>
              <a:spcAft>
                <a:spcPts val="0"/>
              </a:spcAft>
              <a:buClr>
                <a:schemeClr val="accent1"/>
              </a:buClr>
              <a:buSzPts val="2400"/>
              <a:buFont typeface="Verdana"/>
              <a:buChar char="◦"/>
              <a:defRPr sz="2400" b="0" i="0" u="none" strike="noStrike" cap="none">
                <a:solidFill>
                  <a:schemeClr val="lt1"/>
                </a:solidFill>
                <a:uFillTx/>
                <a:latin typeface="Rambla"/>
                <a:ea typeface="Rambla"/>
                <a:cs typeface="Rambla"/>
                <a:sym typeface="Rambla"/>
              </a:defRPr>
            </a:lvl2pPr>
            <a:lvl3pPr marL="1371600" marR="0" lvl="2" indent="-355600" algn="l" rtl="0">
              <a:spcBef>
                <a:spcPts val="350"/>
              </a:spcBef>
              <a:spcAft>
                <a:spcPts val="0"/>
              </a:spcAft>
              <a:buClr>
                <a:schemeClr val="accent2"/>
              </a:buClr>
              <a:buSzPts val="2000"/>
              <a:buFont typeface="Noto Sans Symbols"/>
              <a:buChar char="⚫"/>
              <a:defRPr sz="2000" b="0" i="0" u="none" strike="noStrike" cap="none">
                <a:solidFill>
                  <a:schemeClr val="lt1"/>
                </a:solidFill>
                <a:uFillTx/>
                <a:latin typeface="Rambla"/>
                <a:ea typeface="Rambla"/>
                <a:cs typeface="Rambla"/>
                <a:sym typeface="Rambla"/>
              </a:defRPr>
            </a:lvl3pPr>
            <a:lvl4pPr marL="1828800" marR="0" lvl="3" indent="-342900" algn="l" rtl="0">
              <a:spcBef>
                <a:spcPts val="350"/>
              </a:spcBef>
              <a:spcAft>
                <a:spcPts val="0"/>
              </a:spcAft>
              <a:buClr>
                <a:schemeClr val="accent2"/>
              </a:buClr>
              <a:buSzPts val="1800"/>
              <a:buFont typeface="Noto Sans Symbols"/>
              <a:buChar char="⚫"/>
              <a:defRPr sz="1800" b="0" i="0" u="none" strike="noStrike" cap="none">
                <a:solidFill>
                  <a:schemeClr val="lt1"/>
                </a:solidFill>
                <a:uFillTx/>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lt1"/>
                </a:solidFill>
                <a:uFillTx/>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uFillTx/>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uFillTx/>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uFillTx/>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uFillTx/>
                <a:latin typeface="Rambla"/>
                <a:ea typeface="Rambla"/>
                <a:cs typeface="Rambla"/>
                <a:sym typeface="Rambla"/>
              </a:defRPr>
            </a:lvl9pPr>
          </a:lstStyle>
          <a:p>
            <a:endParaRPr/>
          </a:p>
        </p:txBody>
      </p:sp>
      <p:sp>
        <p:nvSpPr>
          <p:cNvPr id="48" name="Google Shape;48;p5"/>
          <p:cNvSpPr txBox="1">
            <a:spLocks noGrp="1"/>
          </p:cNvSpPr>
          <p:nvPr>
            <p:ph type="dt" idx="10"/>
          </p:nvPr>
        </p:nvSpPr>
        <p:spPr>
          <a:xfrm>
            <a:off x="6727032" y="6407944"/>
            <a:ext cx="1920240" cy="3657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lt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9pPr>
          </a:lstStyle>
          <a:p>
            <a:endParaRPr/>
          </a:p>
        </p:txBody>
      </p:sp>
      <p:sp>
        <p:nvSpPr>
          <p:cNvPr id="49" name="Google Shape;49;p5"/>
          <p:cNvSpPr txBox="1">
            <a:spLocks noGrp="1"/>
          </p:cNvSpPr>
          <p:nvPr>
            <p:ph type="ftr" idx="11"/>
          </p:nvPr>
        </p:nvSpPr>
        <p:spPr>
          <a:xfrm>
            <a:off x="4380072" y="6407944"/>
            <a:ext cx="2350681"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lt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9pPr>
          </a:lstStyle>
          <a:p>
            <a:endParaRPr/>
          </a:p>
        </p:txBody>
      </p:sp>
      <p:sp>
        <p:nvSpPr>
          <p:cNvPr id="50" name="Google Shape;50;p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uFillTx/>
                <a:latin typeface="Rambla"/>
                <a:ea typeface="Rambla"/>
                <a:cs typeface="Rambla"/>
                <a:sym typeface="Rambla"/>
              </a:defRPr>
            </a:lvl1pPr>
            <a:lvl2pPr marL="0" marR="0" lvl="1" indent="0" algn="r" rtl="0">
              <a:spcBef>
                <a:spcPts val="0"/>
              </a:spcBef>
              <a:buNone/>
              <a:defRPr sz="1000" b="0">
                <a:solidFill>
                  <a:schemeClr val="lt1"/>
                </a:solidFill>
                <a:uFillTx/>
                <a:latin typeface="Rambla"/>
                <a:ea typeface="Rambla"/>
                <a:cs typeface="Rambla"/>
                <a:sym typeface="Rambla"/>
              </a:defRPr>
            </a:lvl2pPr>
            <a:lvl3pPr marL="0" marR="0" lvl="2" indent="0" algn="r" rtl="0">
              <a:spcBef>
                <a:spcPts val="0"/>
              </a:spcBef>
              <a:buNone/>
              <a:defRPr sz="1000" b="0">
                <a:solidFill>
                  <a:schemeClr val="lt1"/>
                </a:solidFill>
                <a:uFillTx/>
                <a:latin typeface="Rambla"/>
                <a:ea typeface="Rambla"/>
                <a:cs typeface="Rambla"/>
                <a:sym typeface="Rambla"/>
              </a:defRPr>
            </a:lvl3pPr>
            <a:lvl4pPr marL="0" marR="0" lvl="3" indent="0" algn="r" rtl="0">
              <a:spcBef>
                <a:spcPts val="0"/>
              </a:spcBef>
              <a:buNone/>
              <a:defRPr sz="1000" b="0">
                <a:solidFill>
                  <a:schemeClr val="lt1"/>
                </a:solidFill>
                <a:uFillTx/>
                <a:latin typeface="Rambla"/>
                <a:ea typeface="Rambla"/>
                <a:cs typeface="Rambla"/>
                <a:sym typeface="Rambla"/>
              </a:defRPr>
            </a:lvl4pPr>
            <a:lvl5pPr marL="0" marR="0" lvl="4" indent="0" algn="r" rtl="0">
              <a:spcBef>
                <a:spcPts val="0"/>
              </a:spcBef>
              <a:buNone/>
              <a:defRPr sz="1000" b="0">
                <a:solidFill>
                  <a:schemeClr val="lt1"/>
                </a:solidFill>
                <a:uFillTx/>
                <a:latin typeface="Rambla"/>
                <a:ea typeface="Rambla"/>
                <a:cs typeface="Rambla"/>
                <a:sym typeface="Rambla"/>
              </a:defRPr>
            </a:lvl5pPr>
            <a:lvl6pPr marL="0" marR="0" lvl="5" indent="0" algn="r" rtl="0">
              <a:spcBef>
                <a:spcPts val="0"/>
              </a:spcBef>
              <a:buNone/>
              <a:defRPr sz="1000" b="0">
                <a:solidFill>
                  <a:schemeClr val="lt1"/>
                </a:solidFill>
                <a:uFillTx/>
                <a:latin typeface="Rambla"/>
                <a:ea typeface="Rambla"/>
                <a:cs typeface="Rambla"/>
                <a:sym typeface="Rambla"/>
              </a:defRPr>
            </a:lvl6pPr>
            <a:lvl7pPr marL="0" marR="0" lvl="6" indent="0" algn="r" rtl="0">
              <a:spcBef>
                <a:spcPts val="0"/>
              </a:spcBef>
              <a:buNone/>
              <a:defRPr sz="1000" b="0">
                <a:solidFill>
                  <a:schemeClr val="lt1"/>
                </a:solidFill>
                <a:uFillTx/>
                <a:latin typeface="Rambla"/>
                <a:ea typeface="Rambla"/>
                <a:cs typeface="Rambla"/>
                <a:sym typeface="Rambla"/>
              </a:defRPr>
            </a:lvl7pPr>
            <a:lvl8pPr marL="0" marR="0" lvl="7" indent="0" algn="r" rtl="0">
              <a:spcBef>
                <a:spcPts val="0"/>
              </a:spcBef>
              <a:buNone/>
              <a:defRPr sz="1000" b="0">
                <a:solidFill>
                  <a:schemeClr val="lt1"/>
                </a:solidFill>
                <a:uFillTx/>
                <a:latin typeface="Rambla"/>
                <a:ea typeface="Rambla"/>
                <a:cs typeface="Rambla"/>
                <a:sym typeface="Rambla"/>
              </a:defRPr>
            </a:lvl8pPr>
            <a:lvl9pPr marL="0" marR="0" lvl="8" indent="0" algn="r" rtl="0">
              <a:spcBef>
                <a:spcPts val="0"/>
              </a:spcBef>
              <a:buNone/>
              <a:defRPr sz="1000" b="0">
                <a:solidFill>
                  <a:schemeClr val="lt1"/>
                </a:solidFill>
                <a:uFillTx/>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uFillTx/>
              </a:rPr>
              <a:t>‹#›</a:t>
            </a:fld>
            <a:endParaRPr>
              <a:uFillTx/>
            </a:endParaRPr>
          </a:p>
        </p:txBody>
      </p:sp>
      <p:sp>
        <p:nvSpPr>
          <p:cNvPr id="51" name="Google Shape;51;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lt2"/>
              </a:buClr>
              <a:buSzPts val="1400"/>
              <a:buFont typeface="Rambla"/>
              <a:buNone/>
              <a:defRPr sz="4100" b="1" i="0" u="none" strike="noStrike" cap="none">
                <a:solidFill>
                  <a:schemeClr val="lt2"/>
                </a:solidFill>
                <a:uFillTx/>
                <a:latin typeface="Rambla"/>
                <a:ea typeface="Rambla"/>
                <a:cs typeface="Rambla"/>
                <a:sym typeface="Rambla"/>
              </a:defRPr>
            </a:lvl1pPr>
            <a:lvl2pPr lvl="1" indent="0">
              <a:spcBef>
                <a:spcPts val="0"/>
              </a:spcBef>
              <a:spcAft>
                <a:spcPts val="0"/>
              </a:spcAft>
              <a:buSzPts val="1400"/>
              <a:buNone/>
              <a:defRPr sz="1800">
                <a:uFillTx/>
              </a:defRPr>
            </a:lvl2pPr>
            <a:lvl3pPr lvl="2" indent="0">
              <a:spcBef>
                <a:spcPts val="0"/>
              </a:spcBef>
              <a:spcAft>
                <a:spcPts val="0"/>
              </a:spcAft>
              <a:buSzPts val="1400"/>
              <a:buNone/>
              <a:defRPr sz="1800">
                <a:uFillTx/>
              </a:defRPr>
            </a:lvl3pPr>
            <a:lvl4pPr lvl="3" indent="0">
              <a:spcBef>
                <a:spcPts val="0"/>
              </a:spcBef>
              <a:spcAft>
                <a:spcPts val="0"/>
              </a:spcAft>
              <a:buSzPts val="1400"/>
              <a:buNone/>
              <a:defRPr sz="1800">
                <a:uFillTx/>
              </a:defRPr>
            </a:lvl4pPr>
            <a:lvl5pPr lvl="4" indent="0">
              <a:spcBef>
                <a:spcPts val="0"/>
              </a:spcBef>
              <a:spcAft>
                <a:spcPts val="0"/>
              </a:spcAft>
              <a:buSzPts val="1400"/>
              <a:buNone/>
              <a:defRPr sz="1800">
                <a:uFillTx/>
              </a:defRPr>
            </a:lvl5pPr>
            <a:lvl6pPr lvl="5" indent="0">
              <a:spcBef>
                <a:spcPts val="0"/>
              </a:spcBef>
              <a:spcAft>
                <a:spcPts val="0"/>
              </a:spcAft>
              <a:buSzPts val="1400"/>
              <a:buNone/>
              <a:defRPr sz="1800">
                <a:uFillTx/>
              </a:defRPr>
            </a:lvl6pPr>
            <a:lvl7pPr lvl="6" indent="0">
              <a:spcBef>
                <a:spcPts val="0"/>
              </a:spcBef>
              <a:spcAft>
                <a:spcPts val="0"/>
              </a:spcAft>
              <a:buSzPts val="1400"/>
              <a:buNone/>
              <a:defRPr sz="1800">
                <a:uFillTx/>
              </a:defRPr>
            </a:lvl7pPr>
            <a:lvl8pPr lvl="7" indent="0">
              <a:spcBef>
                <a:spcPts val="0"/>
              </a:spcBef>
              <a:spcAft>
                <a:spcPts val="0"/>
              </a:spcAft>
              <a:buSzPts val="1400"/>
              <a:buNone/>
              <a:defRPr sz="1800">
                <a:uFillTx/>
              </a:defRPr>
            </a:lvl8pPr>
            <a:lvl9pPr lvl="8" indent="0">
              <a:spcBef>
                <a:spcPts val="0"/>
              </a:spcBef>
              <a:spcAft>
                <a:spcPts val="0"/>
              </a:spcAft>
              <a:buSzPts val="1400"/>
              <a:buNone/>
              <a:defRPr sz="1800">
                <a:uFillTx/>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cSld name="TWO_OBJECTS_WITH_TEXT">
    <p:bg>
      <p:bgPr>
        <a:blipFill rotWithShape="1">
          <a:blip r:embed="rId2"/>
          <a:tile tx="0" ty="0" sx="50000" sy="50000" flip="none" algn="tl"/>
        </a:blipFill>
        <a:effectLst/>
      </p:bgPr>
    </p:bg>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457200" y="273050"/>
            <a:ext cx="82296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1400"/>
              <a:buFont typeface="Rambla"/>
              <a:buNone/>
              <a:defRPr sz="4100" b="1" i="0" u="none" strike="noStrike" cap="none">
                <a:solidFill>
                  <a:schemeClr val="dk2"/>
                </a:solidFill>
                <a:uFillTx/>
                <a:latin typeface="Rambla"/>
                <a:ea typeface="Rambla"/>
                <a:cs typeface="Rambla"/>
                <a:sym typeface="Rambla"/>
              </a:defRPr>
            </a:lvl1pPr>
            <a:lvl2pPr lvl="1" indent="0">
              <a:spcBef>
                <a:spcPts val="0"/>
              </a:spcBef>
              <a:spcAft>
                <a:spcPts val="0"/>
              </a:spcAft>
              <a:buSzPts val="1400"/>
              <a:buNone/>
              <a:defRPr sz="1800">
                <a:uFillTx/>
              </a:defRPr>
            </a:lvl2pPr>
            <a:lvl3pPr lvl="2" indent="0">
              <a:spcBef>
                <a:spcPts val="0"/>
              </a:spcBef>
              <a:spcAft>
                <a:spcPts val="0"/>
              </a:spcAft>
              <a:buSzPts val="1400"/>
              <a:buNone/>
              <a:defRPr sz="1800">
                <a:uFillTx/>
              </a:defRPr>
            </a:lvl3pPr>
            <a:lvl4pPr lvl="3" indent="0">
              <a:spcBef>
                <a:spcPts val="0"/>
              </a:spcBef>
              <a:spcAft>
                <a:spcPts val="0"/>
              </a:spcAft>
              <a:buSzPts val="1400"/>
              <a:buNone/>
              <a:defRPr sz="1800">
                <a:uFillTx/>
              </a:defRPr>
            </a:lvl4pPr>
            <a:lvl5pPr lvl="4" indent="0">
              <a:spcBef>
                <a:spcPts val="0"/>
              </a:spcBef>
              <a:spcAft>
                <a:spcPts val="0"/>
              </a:spcAft>
              <a:buSzPts val="1400"/>
              <a:buNone/>
              <a:defRPr sz="1800">
                <a:uFillTx/>
              </a:defRPr>
            </a:lvl5pPr>
            <a:lvl6pPr lvl="5" indent="0">
              <a:spcBef>
                <a:spcPts val="0"/>
              </a:spcBef>
              <a:spcAft>
                <a:spcPts val="0"/>
              </a:spcAft>
              <a:buSzPts val="1400"/>
              <a:buNone/>
              <a:defRPr sz="1800">
                <a:uFillTx/>
              </a:defRPr>
            </a:lvl6pPr>
            <a:lvl7pPr lvl="6" indent="0">
              <a:spcBef>
                <a:spcPts val="0"/>
              </a:spcBef>
              <a:spcAft>
                <a:spcPts val="0"/>
              </a:spcAft>
              <a:buSzPts val="1400"/>
              <a:buNone/>
              <a:defRPr sz="1800">
                <a:uFillTx/>
              </a:defRPr>
            </a:lvl7pPr>
            <a:lvl8pPr lvl="7" indent="0">
              <a:spcBef>
                <a:spcPts val="0"/>
              </a:spcBef>
              <a:spcAft>
                <a:spcPts val="0"/>
              </a:spcAft>
              <a:buSzPts val="1400"/>
              <a:buNone/>
              <a:defRPr sz="1800">
                <a:uFillTx/>
              </a:defRPr>
            </a:lvl8pPr>
            <a:lvl9pPr lvl="8" indent="0">
              <a:spcBef>
                <a:spcPts val="0"/>
              </a:spcBef>
              <a:spcAft>
                <a:spcPts val="0"/>
              </a:spcAft>
              <a:buSzPts val="1400"/>
              <a:buNone/>
              <a:defRPr sz="1800">
                <a:uFillTx/>
              </a:defRPr>
            </a:lvl9pPr>
          </a:lstStyle>
          <a:p>
            <a:endParaRPr/>
          </a:p>
        </p:txBody>
      </p:sp>
      <p:sp>
        <p:nvSpPr>
          <p:cNvPr id="54" name="Google Shape;54;p6"/>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91425" tIns="91425" rIns="91425" bIns="91425" anchor="ctr" anchorCtr="0"/>
          <a:lstStyle>
            <a:lvl1pPr marL="457200" marR="0" lvl="0" indent="-228600" algn="l" rtl="0">
              <a:spcBef>
                <a:spcPts val="400"/>
              </a:spcBef>
              <a:spcAft>
                <a:spcPts val="0"/>
              </a:spcAft>
              <a:buClr>
                <a:schemeClr val="accent1"/>
              </a:buClr>
              <a:buSzPts val="1836"/>
              <a:buFont typeface="Noto Sans Symbols"/>
              <a:buNone/>
              <a:defRPr sz="2400" b="0" i="0" u="none" strike="noStrike" cap="none">
                <a:solidFill>
                  <a:schemeClr val="lt1"/>
                </a:solidFill>
                <a:uFillTx/>
                <a:latin typeface="Rambla"/>
                <a:ea typeface="Rambla"/>
                <a:cs typeface="Rambla"/>
                <a:sym typeface="Rambla"/>
              </a:defRPr>
            </a:lvl1pPr>
            <a:lvl2pPr marL="914400" marR="0" lvl="1" indent="-228600" algn="l" rtl="0">
              <a:spcBef>
                <a:spcPts val="324"/>
              </a:spcBef>
              <a:spcAft>
                <a:spcPts val="0"/>
              </a:spcAft>
              <a:buClr>
                <a:schemeClr val="accent1"/>
              </a:buClr>
              <a:buSzPts val="2300"/>
              <a:buFont typeface="Verdana"/>
              <a:buNone/>
              <a:defRPr sz="2000" b="1" i="0" u="none" strike="noStrike" cap="none">
                <a:solidFill>
                  <a:schemeClr val="dk1"/>
                </a:solidFill>
                <a:uFillTx/>
                <a:latin typeface="Rambla"/>
                <a:ea typeface="Rambla"/>
                <a:cs typeface="Rambla"/>
                <a:sym typeface="Rambla"/>
              </a:defRPr>
            </a:lvl2pPr>
            <a:lvl3pPr marL="1371600" marR="0" lvl="2" indent="-228600" algn="l" rtl="0">
              <a:spcBef>
                <a:spcPts val="350"/>
              </a:spcBef>
              <a:spcAft>
                <a:spcPts val="0"/>
              </a:spcAft>
              <a:buClr>
                <a:schemeClr val="accent2"/>
              </a:buClr>
              <a:buSzPts val="2100"/>
              <a:buFont typeface="Noto Sans Symbols"/>
              <a:buNone/>
              <a:defRPr sz="1800" b="1" i="0" u="none" strike="noStrike" cap="none">
                <a:solidFill>
                  <a:schemeClr val="dk1"/>
                </a:solidFill>
                <a:uFillTx/>
                <a:latin typeface="Rambla"/>
                <a:ea typeface="Rambla"/>
                <a:cs typeface="Rambla"/>
                <a:sym typeface="Rambla"/>
              </a:defRPr>
            </a:lvl3pPr>
            <a:lvl4pPr marL="1828800" marR="0" lvl="3" indent="-228600" algn="l" rtl="0">
              <a:spcBef>
                <a:spcPts val="350"/>
              </a:spcBef>
              <a:spcAft>
                <a:spcPts val="0"/>
              </a:spcAft>
              <a:buClr>
                <a:schemeClr val="accent2"/>
              </a:buClr>
              <a:buSzPts val="1900"/>
              <a:buFont typeface="Noto Sans Symbols"/>
              <a:buNone/>
              <a:defRPr sz="1600" b="1" i="0" u="none" strike="noStrike" cap="none">
                <a:solidFill>
                  <a:schemeClr val="dk1"/>
                </a:solidFill>
                <a:uFillTx/>
                <a:latin typeface="Rambla"/>
                <a:ea typeface="Rambla"/>
                <a:cs typeface="Rambla"/>
                <a:sym typeface="Rambla"/>
              </a:defRPr>
            </a:lvl4pPr>
            <a:lvl5pPr marL="2286000" marR="0" lvl="4" indent="-228600" algn="l" rtl="0">
              <a:spcBef>
                <a:spcPts val="350"/>
              </a:spcBef>
              <a:spcAft>
                <a:spcPts val="0"/>
              </a:spcAft>
              <a:buClr>
                <a:schemeClr val="accent2"/>
              </a:buClr>
              <a:buSzPts val="1800"/>
              <a:buFont typeface="Noto Sans Symbols"/>
              <a:buNone/>
              <a:defRPr sz="1600" b="1" i="0" u="none" strike="noStrike" cap="none">
                <a:solidFill>
                  <a:schemeClr val="dk1"/>
                </a:solidFill>
                <a:uFillTx/>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uFillTx/>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9pPr>
          </a:lstStyle>
          <a:p>
            <a:endParaRPr/>
          </a:p>
        </p:txBody>
      </p:sp>
      <p:sp>
        <p:nvSpPr>
          <p:cNvPr id="55" name="Google Shape;55;p6"/>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91425" tIns="91425" rIns="91425" bIns="91425" anchor="ctr" anchorCtr="0"/>
          <a:lstStyle>
            <a:lvl1pPr marL="457200" marR="0" lvl="0" indent="-228600" algn="l" rtl="0">
              <a:spcBef>
                <a:spcPts val="400"/>
              </a:spcBef>
              <a:spcAft>
                <a:spcPts val="0"/>
              </a:spcAft>
              <a:buClr>
                <a:schemeClr val="accent1"/>
              </a:buClr>
              <a:buSzPts val="1836"/>
              <a:buFont typeface="Noto Sans Symbols"/>
              <a:buNone/>
              <a:defRPr sz="2400" b="0" i="0" u="none" strike="noStrike" cap="none">
                <a:solidFill>
                  <a:schemeClr val="lt1"/>
                </a:solidFill>
                <a:uFillTx/>
                <a:latin typeface="Rambla"/>
                <a:ea typeface="Rambla"/>
                <a:cs typeface="Rambla"/>
                <a:sym typeface="Rambla"/>
              </a:defRPr>
            </a:lvl1pPr>
            <a:lvl2pPr marL="914400" marR="0" lvl="1" indent="-228600" algn="l" rtl="0">
              <a:spcBef>
                <a:spcPts val="324"/>
              </a:spcBef>
              <a:spcAft>
                <a:spcPts val="0"/>
              </a:spcAft>
              <a:buClr>
                <a:schemeClr val="accent1"/>
              </a:buClr>
              <a:buSzPts val="2300"/>
              <a:buFont typeface="Verdana"/>
              <a:buNone/>
              <a:defRPr sz="2000" b="1" i="0" u="none" strike="noStrike" cap="none">
                <a:solidFill>
                  <a:schemeClr val="dk1"/>
                </a:solidFill>
                <a:uFillTx/>
                <a:latin typeface="Rambla"/>
                <a:ea typeface="Rambla"/>
                <a:cs typeface="Rambla"/>
                <a:sym typeface="Rambla"/>
              </a:defRPr>
            </a:lvl2pPr>
            <a:lvl3pPr marL="1371600" marR="0" lvl="2" indent="-228600" algn="l" rtl="0">
              <a:spcBef>
                <a:spcPts val="350"/>
              </a:spcBef>
              <a:spcAft>
                <a:spcPts val="0"/>
              </a:spcAft>
              <a:buClr>
                <a:schemeClr val="accent2"/>
              </a:buClr>
              <a:buSzPts val="2100"/>
              <a:buFont typeface="Noto Sans Symbols"/>
              <a:buNone/>
              <a:defRPr sz="1800" b="1" i="0" u="none" strike="noStrike" cap="none">
                <a:solidFill>
                  <a:schemeClr val="dk1"/>
                </a:solidFill>
                <a:uFillTx/>
                <a:latin typeface="Rambla"/>
                <a:ea typeface="Rambla"/>
                <a:cs typeface="Rambla"/>
                <a:sym typeface="Rambla"/>
              </a:defRPr>
            </a:lvl3pPr>
            <a:lvl4pPr marL="1828800" marR="0" lvl="3" indent="-228600" algn="l" rtl="0">
              <a:spcBef>
                <a:spcPts val="350"/>
              </a:spcBef>
              <a:spcAft>
                <a:spcPts val="0"/>
              </a:spcAft>
              <a:buClr>
                <a:schemeClr val="accent2"/>
              </a:buClr>
              <a:buSzPts val="1900"/>
              <a:buFont typeface="Noto Sans Symbols"/>
              <a:buNone/>
              <a:defRPr sz="1600" b="1" i="0" u="none" strike="noStrike" cap="none">
                <a:solidFill>
                  <a:schemeClr val="dk1"/>
                </a:solidFill>
                <a:uFillTx/>
                <a:latin typeface="Rambla"/>
                <a:ea typeface="Rambla"/>
                <a:cs typeface="Rambla"/>
                <a:sym typeface="Rambla"/>
              </a:defRPr>
            </a:lvl4pPr>
            <a:lvl5pPr marL="2286000" marR="0" lvl="4" indent="-228600" algn="l" rtl="0">
              <a:spcBef>
                <a:spcPts val="350"/>
              </a:spcBef>
              <a:spcAft>
                <a:spcPts val="0"/>
              </a:spcAft>
              <a:buClr>
                <a:schemeClr val="accent2"/>
              </a:buClr>
              <a:buSzPts val="1800"/>
              <a:buFont typeface="Noto Sans Symbols"/>
              <a:buNone/>
              <a:defRPr sz="1600" b="1" i="0" u="none" strike="noStrike" cap="none">
                <a:solidFill>
                  <a:schemeClr val="dk1"/>
                </a:solidFill>
                <a:uFillTx/>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uFillTx/>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9pPr>
          </a:lstStyle>
          <a:p>
            <a:endParaRPr/>
          </a:p>
        </p:txBody>
      </p:sp>
      <p:sp>
        <p:nvSpPr>
          <p:cNvPr id="56" name="Google Shape;56;p6"/>
          <p:cNvSpPr txBox="1">
            <a:spLocks noGrp="1"/>
          </p:cNvSpPr>
          <p:nvPr>
            <p:ph type="body" idx="3"/>
          </p:nvPr>
        </p:nvSpPr>
        <p:spPr>
          <a:xfrm>
            <a:off x="457200" y="1444294"/>
            <a:ext cx="4040188" cy="3941763"/>
          </a:xfrm>
          <a:prstGeom prst="rect">
            <a:avLst/>
          </a:prstGeom>
          <a:noFill/>
          <a:ln>
            <a:noFill/>
          </a:ln>
        </p:spPr>
        <p:txBody>
          <a:bodyPr spcFirstLastPara="1" wrap="square" lIns="91425" tIns="91425" rIns="91425" bIns="91425" anchor="t" anchorCtr="0"/>
          <a:lstStyle>
            <a:lvl1pPr marL="457200" marR="0" lvl="0" indent="-332232" algn="l" rtl="0">
              <a:spcBef>
                <a:spcPts val="400"/>
              </a:spcBef>
              <a:spcAft>
                <a:spcPts val="0"/>
              </a:spcAft>
              <a:buClr>
                <a:schemeClr val="accent1"/>
              </a:buClr>
              <a:buSzPts val="1632"/>
              <a:buFont typeface="Noto Sans Symbols"/>
              <a:buChar char="▶"/>
              <a:defRPr sz="2400" b="0" i="0" u="none" strike="noStrike" cap="none">
                <a:solidFill>
                  <a:schemeClr val="dk1"/>
                </a:solidFill>
                <a:uFillTx/>
                <a:latin typeface="Rambla"/>
                <a:ea typeface="Rambla"/>
                <a:cs typeface="Rambla"/>
                <a:sym typeface="Rambla"/>
              </a:defRPr>
            </a:lvl1pPr>
            <a:lvl2pPr marL="914400" marR="0" lvl="1" indent="-355600" algn="l" rtl="0">
              <a:spcBef>
                <a:spcPts val="324"/>
              </a:spcBef>
              <a:spcAft>
                <a:spcPts val="0"/>
              </a:spcAft>
              <a:buClr>
                <a:schemeClr val="accent1"/>
              </a:buClr>
              <a:buSzPts val="2000"/>
              <a:buFont typeface="Verdana"/>
              <a:buChar char="◦"/>
              <a:defRPr sz="2000" b="0" i="0" u="none" strike="noStrike" cap="none">
                <a:solidFill>
                  <a:schemeClr val="dk1"/>
                </a:solidFill>
                <a:uFillTx/>
                <a:latin typeface="Rambla"/>
                <a:ea typeface="Rambla"/>
                <a:cs typeface="Rambla"/>
                <a:sym typeface="Rambla"/>
              </a:defRPr>
            </a:lvl2pPr>
            <a:lvl3pPr marL="1371600" marR="0" lvl="2" indent="-342900" algn="l" rtl="0">
              <a:spcBef>
                <a:spcPts val="350"/>
              </a:spcBef>
              <a:spcAft>
                <a:spcPts val="0"/>
              </a:spcAft>
              <a:buClr>
                <a:schemeClr val="accent2"/>
              </a:buClr>
              <a:buSzPts val="1800"/>
              <a:buFont typeface="Noto Sans Symbols"/>
              <a:buChar char="⚫"/>
              <a:defRPr sz="1800" b="0" i="0" u="none" strike="noStrike" cap="none">
                <a:solidFill>
                  <a:schemeClr val="dk1"/>
                </a:solidFill>
                <a:uFillTx/>
                <a:latin typeface="Rambla"/>
                <a:ea typeface="Rambla"/>
                <a:cs typeface="Rambla"/>
                <a:sym typeface="Rambla"/>
              </a:defRPr>
            </a:lvl3pPr>
            <a:lvl4pPr marL="1828800" marR="0" lvl="3" indent="-330200" algn="l" rtl="0">
              <a:spcBef>
                <a:spcPts val="350"/>
              </a:spcBef>
              <a:spcAft>
                <a:spcPts val="0"/>
              </a:spcAft>
              <a:buClr>
                <a:schemeClr val="accent2"/>
              </a:buClr>
              <a:buSzPts val="1600"/>
              <a:buFont typeface="Noto Sans Symbols"/>
              <a:buChar char="⚫"/>
              <a:defRPr sz="1600" b="0" i="0" u="none" strike="noStrike" cap="none">
                <a:solidFill>
                  <a:schemeClr val="dk1"/>
                </a:solidFill>
                <a:uFillTx/>
                <a:latin typeface="Rambla"/>
                <a:ea typeface="Rambla"/>
                <a:cs typeface="Rambla"/>
                <a:sym typeface="Rambla"/>
              </a:defRPr>
            </a:lvl4pPr>
            <a:lvl5pPr marL="2286000" marR="0" lvl="4" indent="-330200" algn="l" rtl="0">
              <a:spcBef>
                <a:spcPts val="350"/>
              </a:spcBef>
              <a:spcAft>
                <a:spcPts val="0"/>
              </a:spcAft>
              <a:buClr>
                <a:schemeClr val="accent2"/>
              </a:buClr>
              <a:buSzPts val="1600"/>
              <a:buFont typeface="Noto Sans Symbols"/>
              <a:buChar char="⚫"/>
              <a:defRPr sz="1600" b="0" i="0" u="none" strike="noStrike" cap="none">
                <a:solidFill>
                  <a:schemeClr val="dk1"/>
                </a:solidFill>
                <a:uFillTx/>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uFillTx/>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9pPr>
          </a:lstStyle>
          <a:p>
            <a:endParaRPr/>
          </a:p>
        </p:txBody>
      </p:sp>
      <p:sp>
        <p:nvSpPr>
          <p:cNvPr id="57" name="Google Shape;57;p6"/>
          <p:cNvSpPr txBox="1">
            <a:spLocks noGrp="1"/>
          </p:cNvSpPr>
          <p:nvPr>
            <p:ph type="body" idx="4"/>
          </p:nvPr>
        </p:nvSpPr>
        <p:spPr>
          <a:xfrm>
            <a:off x="4645025" y="1444294"/>
            <a:ext cx="4041775" cy="3941763"/>
          </a:xfrm>
          <a:prstGeom prst="rect">
            <a:avLst/>
          </a:prstGeom>
          <a:noFill/>
          <a:ln>
            <a:noFill/>
          </a:ln>
        </p:spPr>
        <p:txBody>
          <a:bodyPr spcFirstLastPara="1" wrap="square" lIns="91425" tIns="91425" rIns="91425" bIns="91425" anchor="t" anchorCtr="0"/>
          <a:lstStyle>
            <a:lvl1pPr marL="457200" marR="0" lvl="0" indent="-332232" algn="l" rtl="0">
              <a:spcBef>
                <a:spcPts val="0"/>
              </a:spcBef>
              <a:spcAft>
                <a:spcPts val="0"/>
              </a:spcAft>
              <a:buClr>
                <a:schemeClr val="accent1"/>
              </a:buClr>
              <a:buSzPts val="1632"/>
              <a:buFont typeface="Noto Sans Symbols"/>
              <a:buChar char="▶"/>
              <a:defRPr sz="2400" b="0" i="0" u="none" strike="noStrike" cap="none">
                <a:solidFill>
                  <a:schemeClr val="dk1"/>
                </a:solidFill>
                <a:uFillTx/>
                <a:latin typeface="Rambla"/>
                <a:ea typeface="Rambla"/>
                <a:cs typeface="Rambla"/>
                <a:sym typeface="Rambla"/>
              </a:defRPr>
            </a:lvl1pPr>
            <a:lvl2pPr marL="914400" marR="0" lvl="1" indent="-355600" algn="l" rtl="0">
              <a:spcBef>
                <a:spcPts val="324"/>
              </a:spcBef>
              <a:spcAft>
                <a:spcPts val="0"/>
              </a:spcAft>
              <a:buClr>
                <a:schemeClr val="accent1"/>
              </a:buClr>
              <a:buSzPts val="2000"/>
              <a:buFont typeface="Verdana"/>
              <a:buChar char="◦"/>
              <a:defRPr sz="2000" b="0" i="0" u="none" strike="noStrike" cap="none">
                <a:solidFill>
                  <a:schemeClr val="dk1"/>
                </a:solidFill>
                <a:uFillTx/>
                <a:latin typeface="Rambla"/>
                <a:ea typeface="Rambla"/>
                <a:cs typeface="Rambla"/>
                <a:sym typeface="Rambla"/>
              </a:defRPr>
            </a:lvl2pPr>
            <a:lvl3pPr marL="1371600" marR="0" lvl="2" indent="-342900" algn="l" rtl="0">
              <a:spcBef>
                <a:spcPts val="350"/>
              </a:spcBef>
              <a:spcAft>
                <a:spcPts val="0"/>
              </a:spcAft>
              <a:buClr>
                <a:schemeClr val="accent2"/>
              </a:buClr>
              <a:buSzPts val="1800"/>
              <a:buFont typeface="Noto Sans Symbols"/>
              <a:buChar char="⚫"/>
              <a:defRPr sz="1800" b="0" i="0" u="none" strike="noStrike" cap="none">
                <a:solidFill>
                  <a:schemeClr val="dk1"/>
                </a:solidFill>
                <a:uFillTx/>
                <a:latin typeface="Rambla"/>
                <a:ea typeface="Rambla"/>
                <a:cs typeface="Rambla"/>
                <a:sym typeface="Rambla"/>
              </a:defRPr>
            </a:lvl3pPr>
            <a:lvl4pPr marL="1828800" marR="0" lvl="3" indent="-330200" algn="l" rtl="0">
              <a:spcBef>
                <a:spcPts val="350"/>
              </a:spcBef>
              <a:spcAft>
                <a:spcPts val="0"/>
              </a:spcAft>
              <a:buClr>
                <a:schemeClr val="accent2"/>
              </a:buClr>
              <a:buSzPts val="1600"/>
              <a:buFont typeface="Noto Sans Symbols"/>
              <a:buChar char="⚫"/>
              <a:defRPr sz="1600" b="0" i="0" u="none" strike="noStrike" cap="none">
                <a:solidFill>
                  <a:schemeClr val="dk1"/>
                </a:solidFill>
                <a:uFillTx/>
                <a:latin typeface="Rambla"/>
                <a:ea typeface="Rambla"/>
                <a:cs typeface="Rambla"/>
                <a:sym typeface="Rambla"/>
              </a:defRPr>
            </a:lvl4pPr>
            <a:lvl5pPr marL="2286000" marR="0" lvl="4" indent="-330200" algn="l" rtl="0">
              <a:spcBef>
                <a:spcPts val="350"/>
              </a:spcBef>
              <a:spcAft>
                <a:spcPts val="0"/>
              </a:spcAft>
              <a:buClr>
                <a:schemeClr val="accent2"/>
              </a:buClr>
              <a:buSzPts val="1600"/>
              <a:buFont typeface="Noto Sans Symbols"/>
              <a:buChar char="⚫"/>
              <a:defRPr sz="1600" b="0" i="0" u="none" strike="noStrike" cap="none">
                <a:solidFill>
                  <a:schemeClr val="dk1"/>
                </a:solidFill>
                <a:uFillTx/>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uFillTx/>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9pPr>
          </a:lstStyle>
          <a:p>
            <a:endParaRPr/>
          </a:p>
        </p:txBody>
      </p:sp>
      <p:sp>
        <p:nvSpPr>
          <p:cNvPr id="58" name="Google Shape;58;p6"/>
          <p:cNvSpPr txBox="1">
            <a:spLocks noGrp="1"/>
          </p:cNvSpPr>
          <p:nvPr>
            <p:ph type="dt" idx="10"/>
          </p:nvPr>
        </p:nvSpPr>
        <p:spPr>
          <a:xfrm>
            <a:off x="6727032" y="6407944"/>
            <a:ext cx="1920240" cy="3657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9pPr>
          </a:lstStyle>
          <a:p>
            <a:endParaRPr/>
          </a:p>
        </p:txBody>
      </p:sp>
      <p:sp>
        <p:nvSpPr>
          <p:cNvPr id="59" name="Google Shape;59;p6"/>
          <p:cNvSpPr txBox="1">
            <a:spLocks noGrp="1"/>
          </p:cNvSpPr>
          <p:nvPr>
            <p:ph type="ftr" idx="11"/>
          </p:nvPr>
        </p:nvSpPr>
        <p:spPr>
          <a:xfrm>
            <a:off x="4380072" y="6407944"/>
            <a:ext cx="2350681"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9pPr>
          </a:lstStyle>
          <a:p>
            <a:endParaRPr/>
          </a:p>
        </p:txBody>
      </p:sp>
      <p:sp>
        <p:nvSpPr>
          <p:cNvPr id="60" name="Google Shape;60;p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uFillTx/>
                <a:latin typeface="Rambla"/>
                <a:ea typeface="Rambla"/>
                <a:cs typeface="Rambla"/>
                <a:sym typeface="Rambla"/>
              </a:defRPr>
            </a:lvl1pPr>
            <a:lvl2pPr marL="0" marR="0" lvl="1" indent="0" algn="r" rtl="0">
              <a:spcBef>
                <a:spcPts val="0"/>
              </a:spcBef>
              <a:buNone/>
              <a:defRPr sz="1000" b="0">
                <a:solidFill>
                  <a:schemeClr val="dk1"/>
                </a:solidFill>
                <a:uFillTx/>
                <a:latin typeface="Rambla"/>
                <a:ea typeface="Rambla"/>
                <a:cs typeface="Rambla"/>
                <a:sym typeface="Rambla"/>
              </a:defRPr>
            </a:lvl2pPr>
            <a:lvl3pPr marL="0" marR="0" lvl="2" indent="0" algn="r" rtl="0">
              <a:spcBef>
                <a:spcPts val="0"/>
              </a:spcBef>
              <a:buNone/>
              <a:defRPr sz="1000" b="0">
                <a:solidFill>
                  <a:schemeClr val="dk1"/>
                </a:solidFill>
                <a:uFillTx/>
                <a:latin typeface="Rambla"/>
                <a:ea typeface="Rambla"/>
                <a:cs typeface="Rambla"/>
                <a:sym typeface="Rambla"/>
              </a:defRPr>
            </a:lvl3pPr>
            <a:lvl4pPr marL="0" marR="0" lvl="3" indent="0" algn="r" rtl="0">
              <a:spcBef>
                <a:spcPts val="0"/>
              </a:spcBef>
              <a:buNone/>
              <a:defRPr sz="1000" b="0">
                <a:solidFill>
                  <a:schemeClr val="dk1"/>
                </a:solidFill>
                <a:uFillTx/>
                <a:latin typeface="Rambla"/>
                <a:ea typeface="Rambla"/>
                <a:cs typeface="Rambla"/>
                <a:sym typeface="Rambla"/>
              </a:defRPr>
            </a:lvl4pPr>
            <a:lvl5pPr marL="0" marR="0" lvl="4" indent="0" algn="r" rtl="0">
              <a:spcBef>
                <a:spcPts val="0"/>
              </a:spcBef>
              <a:buNone/>
              <a:defRPr sz="1000" b="0">
                <a:solidFill>
                  <a:schemeClr val="dk1"/>
                </a:solidFill>
                <a:uFillTx/>
                <a:latin typeface="Rambla"/>
                <a:ea typeface="Rambla"/>
                <a:cs typeface="Rambla"/>
                <a:sym typeface="Rambla"/>
              </a:defRPr>
            </a:lvl5pPr>
            <a:lvl6pPr marL="0" marR="0" lvl="5" indent="0" algn="r" rtl="0">
              <a:spcBef>
                <a:spcPts val="0"/>
              </a:spcBef>
              <a:buNone/>
              <a:defRPr sz="1000" b="0">
                <a:solidFill>
                  <a:schemeClr val="dk1"/>
                </a:solidFill>
                <a:uFillTx/>
                <a:latin typeface="Rambla"/>
                <a:ea typeface="Rambla"/>
                <a:cs typeface="Rambla"/>
                <a:sym typeface="Rambla"/>
              </a:defRPr>
            </a:lvl6pPr>
            <a:lvl7pPr marL="0" marR="0" lvl="6" indent="0" algn="r" rtl="0">
              <a:spcBef>
                <a:spcPts val="0"/>
              </a:spcBef>
              <a:buNone/>
              <a:defRPr sz="1000" b="0">
                <a:solidFill>
                  <a:schemeClr val="dk1"/>
                </a:solidFill>
                <a:uFillTx/>
                <a:latin typeface="Rambla"/>
                <a:ea typeface="Rambla"/>
                <a:cs typeface="Rambla"/>
                <a:sym typeface="Rambla"/>
              </a:defRPr>
            </a:lvl7pPr>
            <a:lvl8pPr marL="0" marR="0" lvl="7" indent="0" algn="r" rtl="0">
              <a:spcBef>
                <a:spcPts val="0"/>
              </a:spcBef>
              <a:buNone/>
              <a:defRPr sz="1000" b="0">
                <a:solidFill>
                  <a:schemeClr val="dk1"/>
                </a:solidFill>
                <a:uFillTx/>
                <a:latin typeface="Rambla"/>
                <a:ea typeface="Rambla"/>
                <a:cs typeface="Rambla"/>
                <a:sym typeface="Rambla"/>
              </a:defRPr>
            </a:lvl8pPr>
            <a:lvl9pPr marL="0" marR="0" lvl="8" indent="0" algn="r" rtl="0">
              <a:spcBef>
                <a:spcPts val="0"/>
              </a:spcBef>
              <a:buNone/>
              <a:defRPr sz="1000" b="0">
                <a:solidFill>
                  <a:schemeClr val="dk1"/>
                </a:solidFill>
                <a:uFillTx/>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_ONLY">
    <p:bg>
      <p:bgPr>
        <a:gradFill>
          <a:gsLst>
            <a:gs pos="0">
              <a:srgbClr val="B1B1B1"/>
            </a:gs>
            <a:gs pos="40000">
              <a:srgbClr val="9E9E9E"/>
            </a:gs>
            <a:gs pos="100000">
              <a:schemeClr val="dk1"/>
            </a:gs>
          </a:gsLst>
          <a:path path="circle">
            <a:fillToRect l="100" b="100"/>
          </a:path>
          <a:tileRect t="-100" r="-100"/>
        </a:gradFill>
        <a:effectLst/>
      </p:bgPr>
    </p:bg>
    <p:spTree>
      <p:nvGrpSpPr>
        <p:cNvPr id="1" name="Shape 61"/>
        <p:cNvGrpSpPr/>
        <p:nvPr/>
      </p:nvGrpSpPr>
      <p:grpSpPr>
        <a:xfrm>
          <a:off x="0" y="0"/>
          <a:ext cx="0" cy="0"/>
          <a:chOff x="0" y="0"/>
          <a:chExt cx="0" cy="0"/>
        </a:xfrm>
      </p:grpSpPr>
      <p:sp>
        <p:nvSpPr>
          <p:cNvPr id="62" name="Google Shape;62;p7"/>
          <p:cNvSpPr txBox="1">
            <a:spLocks noGrp="1"/>
          </p:cNvSpPr>
          <p:nvPr>
            <p:ph type="dt" idx="10"/>
          </p:nvPr>
        </p:nvSpPr>
        <p:spPr>
          <a:xfrm>
            <a:off x="6727032" y="6407944"/>
            <a:ext cx="1920240" cy="3657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lt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9pPr>
          </a:lstStyle>
          <a:p>
            <a:endParaRPr/>
          </a:p>
        </p:txBody>
      </p:sp>
      <p:sp>
        <p:nvSpPr>
          <p:cNvPr id="63" name="Google Shape;63;p7"/>
          <p:cNvSpPr txBox="1">
            <a:spLocks noGrp="1"/>
          </p:cNvSpPr>
          <p:nvPr>
            <p:ph type="ftr" idx="11"/>
          </p:nvPr>
        </p:nvSpPr>
        <p:spPr>
          <a:xfrm>
            <a:off x="4380072" y="6407944"/>
            <a:ext cx="2350681"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lt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9pPr>
          </a:lstStyle>
          <a:p>
            <a:endParaRPr/>
          </a:p>
        </p:txBody>
      </p:sp>
      <p:sp>
        <p:nvSpPr>
          <p:cNvPr id="64" name="Google Shape;64;p7"/>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uFillTx/>
                <a:latin typeface="Rambla"/>
                <a:ea typeface="Rambla"/>
                <a:cs typeface="Rambla"/>
                <a:sym typeface="Rambla"/>
              </a:defRPr>
            </a:lvl1pPr>
            <a:lvl2pPr marL="0" marR="0" lvl="1" indent="0" algn="r" rtl="0">
              <a:spcBef>
                <a:spcPts val="0"/>
              </a:spcBef>
              <a:buNone/>
              <a:defRPr sz="1000" b="0">
                <a:solidFill>
                  <a:schemeClr val="lt1"/>
                </a:solidFill>
                <a:uFillTx/>
                <a:latin typeface="Rambla"/>
                <a:ea typeface="Rambla"/>
                <a:cs typeface="Rambla"/>
                <a:sym typeface="Rambla"/>
              </a:defRPr>
            </a:lvl2pPr>
            <a:lvl3pPr marL="0" marR="0" lvl="2" indent="0" algn="r" rtl="0">
              <a:spcBef>
                <a:spcPts val="0"/>
              </a:spcBef>
              <a:buNone/>
              <a:defRPr sz="1000" b="0">
                <a:solidFill>
                  <a:schemeClr val="lt1"/>
                </a:solidFill>
                <a:uFillTx/>
                <a:latin typeface="Rambla"/>
                <a:ea typeface="Rambla"/>
                <a:cs typeface="Rambla"/>
                <a:sym typeface="Rambla"/>
              </a:defRPr>
            </a:lvl3pPr>
            <a:lvl4pPr marL="0" marR="0" lvl="3" indent="0" algn="r" rtl="0">
              <a:spcBef>
                <a:spcPts val="0"/>
              </a:spcBef>
              <a:buNone/>
              <a:defRPr sz="1000" b="0">
                <a:solidFill>
                  <a:schemeClr val="lt1"/>
                </a:solidFill>
                <a:uFillTx/>
                <a:latin typeface="Rambla"/>
                <a:ea typeface="Rambla"/>
                <a:cs typeface="Rambla"/>
                <a:sym typeface="Rambla"/>
              </a:defRPr>
            </a:lvl4pPr>
            <a:lvl5pPr marL="0" marR="0" lvl="4" indent="0" algn="r" rtl="0">
              <a:spcBef>
                <a:spcPts val="0"/>
              </a:spcBef>
              <a:buNone/>
              <a:defRPr sz="1000" b="0">
                <a:solidFill>
                  <a:schemeClr val="lt1"/>
                </a:solidFill>
                <a:uFillTx/>
                <a:latin typeface="Rambla"/>
                <a:ea typeface="Rambla"/>
                <a:cs typeface="Rambla"/>
                <a:sym typeface="Rambla"/>
              </a:defRPr>
            </a:lvl5pPr>
            <a:lvl6pPr marL="0" marR="0" lvl="5" indent="0" algn="r" rtl="0">
              <a:spcBef>
                <a:spcPts val="0"/>
              </a:spcBef>
              <a:buNone/>
              <a:defRPr sz="1000" b="0">
                <a:solidFill>
                  <a:schemeClr val="lt1"/>
                </a:solidFill>
                <a:uFillTx/>
                <a:latin typeface="Rambla"/>
                <a:ea typeface="Rambla"/>
                <a:cs typeface="Rambla"/>
                <a:sym typeface="Rambla"/>
              </a:defRPr>
            </a:lvl6pPr>
            <a:lvl7pPr marL="0" marR="0" lvl="6" indent="0" algn="r" rtl="0">
              <a:spcBef>
                <a:spcPts val="0"/>
              </a:spcBef>
              <a:buNone/>
              <a:defRPr sz="1000" b="0">
                <a:solidFill>
                  <a:schemeClr val="lt1"/>
                </a:solidFill>
                <a:uFillTx/>
                <a:latin typeface="Rambla"/>
                <a:ea typeface="Rambla"/>
                <a:cs typeface="Rambla"/>
                <a:sym typeface="Rambla"/>
              </a:defRPr>
            </a:lvl7pPr>
            <a:lvl8pPr marL="0" marR="0" lvl="7" indent="0" algn="r" rtl="0">
              <a:spcBef>
                <a:spcPts val="0"/>
              </a:spcBef>
              <a:buNone/>
              <a:defRPr sz="1000" b="0">
                <a:solidFill>
                  <a:schemeClr val="lt1"/>
                </a:solidFill>
                <a:uFillTx/>
                <a:latin typeface="Rambla"/>
                <a:ea typeface="Rambla"/>
                <a:cs typeface="Rambla"/>
                <a:sym typeface="Rambla"/>
              </a:defRPr>
            </a:lvl8pPr>
            <a:lvl9pPr marL="0" marR="0" lvl="8" indent="0" algn="r" rtl="0">
              <a:spcBef>
                <a:spcPts val="0"/>
              </a:spcBef>
              <a:buNone/>
              <a:defRPr sz="1000" b="0">
                <a:solidFill>
                  <a:schemeClr val="lt1"/>
                </a:solidFill>
                <a:uFillTx/>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uFillTx/>
              </a:rPr>
              <a:t>‹#›</a:t>
            </a:fld>
            <a:endParaRPr>
              <a:uFillTx/>
            </a:endParaRPr>
          </a:p>
        </p:txBody>
      </p:sp>
      <p:sp>
        <p:nvSpPr>
          <p:cNvPr id="65" name="Google Shape;65;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lt2"/>
              </a:buClr>
              <a:buSzPts val="1400"/>
              <a:buFont typeface="Rambla"/>
              <a:buNone/>
              <a:defRPr sz="4100" b="1" i="0" u="none" strike="noStrike" cap="none">
                <a:solidFill>
                  <a:schemeClr val="lt2"/>
                </a:solidFill>
                <a:uFillTx/>
                <a:latin typeface="Rambla"/>
                <a:ea typeface="Rambla"/>
                <a:cs typeface="Rambla"/>
                <a:sym typeface="Rambla"/>
              </a:defRPr>
            </a:lvl1pPr>
            <a:lvl2pPr lvl="1" indent="0">
              <a:spcBef>
                <a:spcPts val="0"/>
              </a:spcBef>
              <a:spcAft>
                <a:spcPts val="0"/>
              </a:spcAft>
              <a:buSzPts val="1400"/>
              <a:buNone/>
              <a:defRPr sz="1800">
                <a:uFillTx/>
              </a:defRPr>
            </a:lvl2pPr>
            <a:lvl3pPr lvl="2" indent="0">
              <a:spcBef>
                <a:spcPts val="0"/>
              </a:spcBef>
              <a:spcAft>
                <a:spcPts val="0"/>
              </a:spcAft>
              <a:buSzPts val="1400"/>
              <a:buNone/>
              <a:defRPr sz="1800">
                <a:uFillTx/>
              </a:defRPr>
            </a:lvl3pPr>
            <a:lvl4pPr lvl="3" indent="0">
              <a:spcBef>
                <a:spcPts val="0"/>
              </a:spcBef>
              <a:spcAft>
                <a:spcPts val="0"/>
              </a:spcAft>
              <a:buSzPts val="1400"/>
              <a:buNone/>
              <a:defRPr sz="1800">
                <a:uFillTx/>
              </a:defRPr>
            </a:lvl4pPr>
            <a:lvl5pPr lvl="4" indent="0">
              <a:spcBef>
                <a:spcPts val="0"/>
              </a:spcBef>
              <a:spcAft>
                <a:spcPts val="0"/>
              </a:spcAft>
              <a:buSzPts val="1400"/>
              <a:buNone/>
              <a:defRPr sz="1800">
                <a:uFillTx/>
              </a:defRPr>
            </a:lvl5pPr>
            <a:lvl6pPr lvl="5" indent="0">
              <a:spcBef>
                <a:spcPts val="0"/>
              </a:spcBef>
              <a:spcAft>
                <a:spcPts val="0"/>
              </a:spcAft>
              <a:buSzPts val="1400"/>
              <a:buNone/>
              <a:defRPr sz="1800">
                <a:uFillTx/>
              </a:defRPr>
            </a:lvl6pPr>
            <a:lvl7pPr lvl="6" indent="0">
              <a:spcBef>
                <a:spcPts val="0"/>
              </a:spcBef>
              <a:spcAft>
                <a:spcPts val="0"/>
              </a:spcAft>
              <a:buSzPts val="1400"/>
              <a:buNone/>
              <a:defRPr sz="1800">
                <a:uFillTx/>
              </a:defRPr>
            </a:lvl7pPr>
            <a:lvl8pPr lvl="7" indent="0">
              <a:spcBef>
                <a:spcPts val="0"/>
              </a:spcBef>
              <a:spcAft>
                <a:spcPts val="0"/>
              </a:spcAft>
              <a:buSzPts val="1400"/>
              <a:buNone/>
              <a:defRPr sz="1800">
                <a:uFillTx/>
              </a:defRPr>
            </a:lvl8pPr>
            <a:lvl9pPr lvl="8" indent="0">
              <a:spcBef>
                <a:spcPts val="0"/>
              </a:spcBef>
              <a:spcAft>
                <a:spcPts val="0"/>
              </a:spcAft>
              <a:buSzPts val="1400"/>
              <a:buNone/>
              <a:defRPr sz="1800">
                <a:uFillTx/>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Google Shape;67;p8"/>
          <p:cNvSpPr txBox="1">
            <a:spLocks noGrp="1"/>
          </p:cNvSpPr>
          <p:nvPr>
            <p:ph type="dt" idx="10"/>
          </p:nvPr>
        </p:nvSpPr>
        <p:spPr>
          <a:xfrm>
            <a:off x="6727032" y="6407944"/>
            <a:ext cx="1920240" cy="3657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9pPr>
          </a:lstStyle>
          <a:p>
            <a:endParaRPr/>
          </a:p>
        </p:txBody>
      </p:sp>
      <p:sp>
        <p:nvSpPr>
          <p:cNvPr id="68" name="Google Shape;68;p8"/>
          <p:cNvSpPr txBox="1">
            <a:spLocks noGrp="1"/>
          </p:cNvSpPr>
          <p:nvPr>
            <p:ph type="ftr" idx="11"/>
          </p:nvPr>
        </p:nvSpPr>
        <p:spPr>
          <a:xfrm>
            <a:off x="4380072" y="6407944"/>
            <a:ext cx="2350681"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9pPr>
          </a:lstStyle>
          <a:p>
            <a:endParaRPr/>
          </a:p>
        </p:txBody>
      </p:sp>
      <p:sp>
        <p:nvSpPr>
          <p:cNvPr id="69" name="Google Shape;69;p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uFillTx/>
                <a:latin typeface="Rambla"/>
                <a:ea typeface="Rambla"/>
                <a:cs typeface="Rambla"/>
                <a:sym typeface="Rambla"/>
              </a:defRPr>
            </a:lvl1pPr>
            <a:lvl2pPr marL="0" marR="0" lvl="1" indent="0" algn="r" rtl="0">
              <a:spcBef>
                <a:spcPts val="0"/>
              </a:spcBef>
              <a:buNone/>
              <a:defRPr sz="1000" b="0">
                <a:solidFill>
                  <a:schemeClr val="dk1"/>
                </a:solidFill>
                <a:uFillTx/>
                <a:latin typeface="Rambla"/>
                <a:ea typeface="Rambla"/>
                <a:cs typeface="Rambla"/>
                <a:sym typeface="Rambla"/>
              </a:defRPr>
            </a:lvl2pPr>
            <a:lvl3pPr marL="0" marR="0" lvl="2" indent="0" algn="r" rtl="0">
              <a:spcBef>
                <a:spcPts val="0"/>
              </a:spcBef>
              <a:buNone/>
              <a:defRPr sz="1000" b="0">
                <a:solidFill>
                  <a:schemeClr val="dk1"/>
                </a:solidFill>
                <a:uFillTx/>
                <a:latin typeface="Rambla"/>
                <a:ea typeface="Rambla"/>
                <a:cs typeface="Rambla"/>
                <a:sym typeface="Rambla"/>
              </a:defRPr>
            </a:lvl3pPr>
            <a:lvl4pPr marL="0" marR="0" lvl="3" indent="0" algn="r" rtl="0">
              <a:spcBef>
                <a:spcPts val="0"/>
              </a:spcBef>
              <a:buNone/>
              <a:defRPr sz="1000" b="0">
                <a:solidFill>
                  <a:schemeClr val="dk1"/>
                </a:solidFill>
                <a:uFillTx/>
                <a:latin typeface="Rambla"/>
                <a:ea typeface="Rambla"/>
                <a:cs typeface="Rambla"/>
                <a:sym typeface="Rambla"/>
              </a:defRPr>
            </a:lvl4pPr>
            <a:lvl5pPr marL="0" marR="0" lvl="4" indent="0" algn="r" rtl="0">
              <a:spcBef>
                <a:spcPts val="0"/>
              </a:spcBef>
              <a:buNone/>
              <a:defRPr sz="1000" b="0">
                <a:solidFill>
                  <a:schemeClr val="dk1"/>
                </a:solidFill>
                <a:uFillTx/>
                <a:latin typeface="Rambla"/>
                <a:ea typeface="Rambla"/>
                <a:cs typeface="Rambla"/>
                <a:sym typeface="Rambla"/>
              </a:defRPr>
            </a:lvl5pPr>
            <a:lvl6pPr marL="0" marR="0" lvl="5" indent="0" algn="r" rtl="0">
              <a:spcBef>
                <a:spcPts val="0"/>
              </a:spcBef>
              <a:buNone/>
              <a:defRPr sz="1000" b="0">
                <a:solidFill>
                  <a:schemeClr val="dk1"/>
                </a:solidFill>
                <a:uFillTx/>
                <a:latin typeface="Rambla"/>
                <a:ea typeface="Rambla"/>
                <a:cs typeface="Rambla"/>
                <a:sym typeface="Rambla"/>
              </a:defRPr>
            </a:lvl6pPr>
            <a:lvl7pPr marL="0" marR="0" lvl="6" indent="0" algn="r" rtl="0">
              <a:spcBef>
                <a:spcPts val="0"/>
              </a:spcBef>
              <a:buNone/>
              <a:defRPr sz="1000" b="0">
                <a:solidFill>
                  <a:schemeClr val="dk1"/>
                </a:solidFill>
                <a:uFillTx/>
                <a:latin typeface="Rambla"/>
                <a:ea typeface="Rambla"/>
                <a:cs typeface="Rambla"/>
                <a:sym typeface="Rambla"/>
              </a:defRPr>
            </a:lvl7pPr>
            <a:lvl8pPr marL="0" marR="0" lvl="7" indent="0" algn="r" rtl="0">
              <a:spcBef>
                <a:spcPts val="0"/>
              </a:spcBef>
              <a:buNone/>
              <a:defRPr sz="1000" b="0">
                <a:solidFill>
                  <a:schemeClr val="dk1"/>
                </a:solidFill>
                <a:uFillTx/>
                <a:latin typeface="Rambla"/>
                <a:ea typeface="Rambla"/>
                <a:cs typeface="Rambla"/>
                <a:sym typeface="Rambla"/>
              </a:defRPr>
            </a:lvl8pPr>
            <a:lvl9pPr marL="0" marR="0" lvl="8" indent="0" algn="r" rtl="0">
              <a:spcBef>
                <a:spcPts val="0"/>
              </a:spcBef>
              <a:buNone/>
              <a:defRPr sz="1000" b="0">
                <a:solidFill>
                  <a:schemeClr val="dk1"/>
                </a:solidFill>
                <a:uFillTx/>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OBJECT_WITH_CAPTION_TEXT">
    <p:bg>
      <p:bgPr>
        <a:blipFill rotWithShape="1">
          <a:blip r:embed="rId2"/>
          <a:tile tx="0" ty="0" sx="50000" sy="50000" flip="none" algn="tl"/>
        </a:blipFill>
        <a:effectLst/>
      </p:bgPr>
    </p:bg>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914400" y="4876800"/>
            <a:ext cx="7481776"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Clr>
                <a:schemeClr val="accent1"/>
              </a:buClr>
              <a:buSzPts val="1400"/>
              <a:buFont typeface="Rambla"/>
              <a:buNone/>
              <a:defRPr sz="2500" b="0" i="0" u="none" strike="noStrike" cap="none">
                <a:solidFill>
                  <a:schemeClr val="accent1"/>
                </a:solidFill>
                <a:uFillTx/>
                <a:latin typeface="Rambla"/>
                <a:ea typeface="Rambla"/>
                <a:cs typeface="Rambla"/>
                <a:sym typeface="Rambla"/>
              </a:defRPr>
            </a:lvl1pPr>
            <a:lvl2pPr lvl="1" indent="0">
              <a:spcBef>
                <a:spcPts val="0"/>
              </a:spcBef>
              <a:spcAft>
                <a:spcPts val="0"/>
              </a:spcAft>
              <a:buSzPts val="1400"/>
              <a:buNone/>
              <a:defRPr sz="1800">
                <a:uFillTx/>
              </a:defRPr>
            </a:lvl2pPr>
            <a:lvl3pPr lvl="2" indent="0">
              <a:spcBef>
                <a:spcPts val="0"/>
              </a:spcBef>
              <a:spcAft>
                <a:spcPts val="0"/>
              </a:spcAft>
              <a:buSzPts val="1400"/>
              <a:buNone/>
              <a:defRPr sz="1800">
                <a:uFillTx/>
              </a:defRPr>
            </a:lvl3pPr>
            <a:lvl4pPr lvl="3" indent="0">
              <a:spcBef>
                <a:spcPts val="0"/>
              </a:spcBef>
              <a:spcAft>
                <a:spcPts val="0"/>
              </a:spcAft>
              <a:buSzPts val="1400"/>
              <a:buNone/>
              <a:defRPr sz="1800">
                <a:uFillTx/>
              </a:defRPr>
            </a:lvl4pPr>
            <a:lvl5pPr lvl="4" indent="0">
              <a:spcBef>
                <a:spcPts val="0"/>
              </a:spcBef>
              <a:spcAft>
                <a:spcPts val="0"/>
              </a:spcAft>
              <a:buSzPts val="1400"/>
              <a:buNone/>
              <a:defRPr sz="1800">
                <a:uFillTx/>
              </a:defRPr>
            </a:lvl5pPr>
            <a:lvl6pPr lvl="5" indent="0">
              <a:spcBef>
                <a:spcPts val="0"/>
              </a:spcBef>
              <a:spcAft>
                <a:spcPts val="0"/>
              </a:spcAft>
              <a:buSzPts val="1400"/>
              <a:buNone/>
              <a:defRPr sz="1800">
                <a:uFillTx/>
              </a:defRPr>
            </a:lvl6pPr>
            <a:lvl7pPr lvl="6" indent="0">
              <a:spcBef>
                <a:spcPts val="0"/>
              </a:spcBef>
              <a:spcAft>
                <a:spcPts val="0"/>
              </a:spcAft>
              <a:buSzPts val="1400"/>
              <a:buNone/>
              <a:defRPr sz="1800">
                <a:uFillTx/>
              </a:defRPr>
            </a:lvl7pPr>
            <a:lvl8pPr lvl="7" indent="0">
              <a:spcBef>
                <a:spcPts val="0"/>
              </a:spcBef>
              <a:spcAft>
                <a:spcPts val="0"/>
              </a:spcAft>
              <a:buSzPts val="1400"/>
              <a:buNone/>
              <a:defRPr sz="1800">
                <a:uFillTx/>
              </a:defRPr>
            </a:lvl8pPr>
            <a:lvl9pPr lvl="8" indent="0">
              <a:spcBef>
                <a:spcPts val="0"/>
              </a:spcBef>
              <a:spcAft>
                <a:spcPts val="0"/>
              </a:spcAft>
              <a:buSzPts val="1400"/>
              <a:buNone/>
              <a:defRPr sz="1800">
                <a:uFillTx/>
              </a:defRPr>
            </a:lvl9pPr>
          </a:lstStyle>
          <a:p>
            <a:endParaRPr/>
          </a:p>
        </p:txBody>
      </p:sp>
      <p:sp>
        <p:nvSpPr>
          <p:cNvPr id="72" name="Google Shape;72;p9"/>
          <p:cNvSpPr txBox="1">
            <a:spLocks noGrp="1"/>
          </p:cNvSpPr>
          <p:nvPr>
            <p:ph type="body" idx="1"/>
          </p:nvPr>
        </p:nvSpPr>
        <p:spPr>
          <a:xfrm>
            <a:off x="4419600" y="5355102"/>
            <a:ext cx="3974592" cy="914400"/>
          </a:xfrm>
          <a:prstGeom prst="rect">
            <a:avLst/>
          </a:prstGeom>
          <a:noFill/>
          <a:ln>
            <a:noFill/>
          </a:ln>
        </p:spPr>
        <p:txBody>
          <a:bodyPr spcFirstLastPara="1" wrap="square" lIns="91425" tIns="91425" rIns="91425" bIns="91425" anchor="t" anchorCtr="0"/>
          <a:lstStyle>
            <a:lvl1pPr marL="457200" marR="0" lvl="0" indent="-228600" algn="r" rtl="0">
              <a:spcBef>
                <a:spcPts val="400"/>
              </a:spcBef>
              <a:spcAft>
                <a:spcPts val="0"/>
              </a:spcAft>
              <a:buClr>
                <a:schemeClr val="accent1"/>
              </a:buClr>
              <a:buSzPts val="1836"/>
              <a:buFont typeface="Noto Sans Symbols"/>
              <a:buNone/>
              <a:defRPr sz="1600" b="0" i="0" u="none" strike="noStrike" cap="none">
                <a:solidFill>
                  <a:schemeClr val="dk1"/>
                </a:solidFill>
                <a:uFillTx/>
                <a:latin typeface="Rambla"/>
                <a:ea typeface="Rambla"/>
                <a:cs typeface="Rambla"/>
                <a:sym typeface="Rambla"/>
              </a:defRPr>
            </a:lvl1pPr>
            <a:lvl2pPr marL="914400" marR="0" lvl="1" indent="-228600" algn="l" rtl="0">
              <a:spcBef>
                <a:spcPts val="324"/>
              </a:spcBef>
              <a:spcAft>
                <a:spcPts val="0"/>
              </a:spcAft>
              <a:buClr>
                <a:schemeClr val="accent1"/>
              </a:buClr>
              <a:buSzPts val="2300"/>
              <a:buFont typeface="Verdana"/>
              <a:buNone/>
              <a:defRPr sz="1200" b="0" i="0" u="none" strike="noStrike" cap="none">
                <a:solidFill>
                  <a:schemeClr val="dk1"/>
                </a:solidFill>
                <a:uFillTx/>
                <a:latin typeface="Rambla"/>
                <a:ea typeface="Rambla"/>
                <a:cs typeface="Rambla"/>
                <a:sym typeface="Rambla"/>
              </a:defRPr>
            </a:lvl2pPr>
            <a:lvl3pPr marL="1371600" marR="0" lvl="2" indent="-228600" algn="l" rtl="0">
              <a:spcBef>
                <a:spcPts val="350"/>
              </a:spcBef>
              <a:spcAft>
                <a:spcPts val="0"/>
              </a:spcAft>
              <a:buClr>
                <a:schemeClr val="accent2"/>
              </a:buClr>
              <a:buSzPts val="2100"/>
              <a:buFont typeface="Noto Sans Symbols"/>
              <a:buNone/>
              <a:defRPr sz="1000" b="0" i="0" u="none" strike="noStrike" cap="none">
                <a:solidFill>
                  <a:schemeClr val="dk1"/>
                </a:solidFill>
                <a:uFillTx/>
                <a:latin typeface="Rambla"/>
                <a:ea typeface="Rambla"/>
                <a:cs typeface="Rambla"/>
                <a:sym typeface="Rambla"/>
              </a:defRPr>
            </a:lvl3pPr>
            <a:lvl4pPr marL="1828800" marR="0" lvl="3" indent="-228600" algn="l" rtl="0">
              <a:spcBef>
                <a:spcPts val="350"/>
              </a:spcBef>
              <a:spcAft>
                <a:spcPts val="0"/>
              </a:spcAft>
              <a:buClr>
                <a:schemeClr val="accent2"/>
              </a:buClr>
              <a:buSzPts val="1900"/>
              <a:buFont typeface="Noto Sans Symbols"/>
              <a:buNone/>
              <a:defRPr sz="900" b="0" i="0" u="none" strike="noStrike" cap="none">
                <a:solidFill>
                  <a:schemeClr val="dk1"/>
                </a:solidFill>
                <a:uFillTx/>
                <a:latin typeface="Rambla"/>
                <a:ea typeface="Rambla"/>
                <a:cs typeface="Rambla"/>
                <a:sym typeface="Rambla"/>
              </a:defRPr>
            </a:lvl4pPr>
            <a:lvl5pPr marL="2286000" marR="0" lvl="4" indent="-228600" algn="l" rtl="0">
              <a:spcBef>
                <a:spcPts val="350"/>
              </a:spcBef>
              <a:spcAft>
                <a:spcPts val="0"/>
              </a:spcAft>
              <a:buClr>
                <a:schemeClr val="accent2"/>
              </a:buClr>
              <a:buSzPts val="1800"/>
              <a:buFont typeface="Noto Sans Symbols"/>
              <a:buNone/>
              <a:defRPr sz="900" b="0" i="0" u="none" strike="noStrike" cap="none">
                <a:solidFill>
                  <a:schemeClr val="dk1"/>
                </a:solidFill>
                <a:uFillTx/>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uFillTx/>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9pPr>
          </a:lstStyle>
          <a:p>
            <a:endParaRPr/>
          </a:p>
        </p:txBody>
      </p:sp>
      <p:sp>
        <p:nvSpPr>
          <p:cNvPr id="73" name="Google Shape;73;p9"/>
          <p:cNvSpPr txBox="1">
            <a:spLocks noGrp="1"/>
          </p:cNvSpPr>
          <p:nvPr>
            <p:ph type="body" idx="2"/>
          </p:nvPr>
        </p:nvSpPr>
        <p:spPr>
          <a:xfrm>
            <a:off x="914400" y="274320"/>
            <a:ext cx="7479792" cy="4572000"/>
          </a:xfrm>
          <a:prstGeom prst="rect">
            <a:avLst/>
          </a:prstGeom>
          <a:noFill/>
          <a:ln>
            <a:noFill/>
          </a:ln>
        </p:spPr>
        <p:txBody>
          <a:bodyPr spcFirstLastPara="1" wrap="square" lIns="91425" tIns="91425" rIns="91425" bIns="91425" anchor="t" anchorCtr="0"/>
          <a:lstStyle>
            <a:lvl1pPr marL="457200" marR="0" lvl="0" indent="-366776" algn="l" rtl="0">
              <a:spcBef>
                <a:spcPts val="400"/>
              </a:spcBef>
              <a:spcAft>
                <a:spcPts val="0"/>
              </a:spcAft>
              <a:buClr>
                <a:schemeClr val="accent1"/>
              </a:buClr>
              <a:buSzPts val="2176"/>
              <a:buFont typeface="Noto Sans Symbols"/>
              <a:buChar char="▶"/>
              <a:defRPr sz="3200" b="0" i="0" u="none" strike="noStrike" cap="none">
                <a:solidFill>
                  <a:schemeClr val="dk1"/>
                </a:solidFill>
                <a:uFillTx/>
                <a:latin typeface="Rambla"/>
                <a:ea typeface="Rambla"/>
                <a:cs typeface="Rambla"/>
                <a:sym typeface="Rambla"/>
              </a:defRPr>
            </a:lvl1pPr>
            <a:lvl2pPr marL="914400" marR="0" lvl="1" indent="-406400" algn="l" rtl="0">
              <a:spcBef>
                <a:spcPts val="324"/>
              </a:spcBef>
              <a:spcAft>
                <a:spcPts val="0"/>
              </a:spcAft>
              <a:buClr>
                <a:schemeClr val="accent1"/>
              </a:buClr>
              <a:buSzPts val="2800"/>
              <a:buFont typeface="Verdana"/>
              <a:buChar char="◦"/>
              <a:defRPr sz="2800" b="0" i="0" u="none" strike="noStrike" cap="none">
                <a:solidFill>
                  <a:schemeClr val="dk1"/>
                </a:solidFill>
                <a:uFillTx/>
                <a:latin typeface="Rambla"/>
                <a:ea typeface="Rambla"/>
                <a:cs typeface="Rambla"/>
                <a:sym typeface="Rambla"/>
              </a:defRPr>
            </a:lvl2pPr>
            <a:lvl3pPr marL="1371600" marR="0" lvl="2" indent="-381000" algn="l" rtl="0">
              <a:spcBef>
                <a:spcPts val="350"/>
              </a:spcBef>
              <a:spcAft>
                <a:spcPts val="0"/>
              </a:spcAft>
              <a:buClr>
                <a:schemeClr val="accent2"/>
              </a:buClr>
              <a:buSzPts val="2400"/>
              <a:buFont typeface="Noto Sans Symbols"/>
              <a:buChar char="⚫"/>
              <a:defRPr sz="2400" b="0" i="0" u="none" strike="noStrike" cap="none">
                <a:solidFill>
                  <a:schemeClr val="dk1"/>
                </a:solidFill>
                <a:uFillTx/>
                <a:latin typeface="Rambla"/>
                <a:ea typeface="Rambla"/>
                <a:cs typeface="Rambla"/>
                <a:sym typeface="Rambla"/>
              </a:defRPr>
            </a:lvl3pPr>
            <a:lvl4pPr marL="1828800" marR="0" lvl="3" indent="-355600" algn="l" rtl="0">
              <a:spcBef>
                <a:spcPts val="350"/>
              </a:spcBef>
              <a:spcAft>
                <a:spcPts val="0"/>
              </a:spcAft>
              <a:buClr>
                <a:schemeClr val="accent2"/>
              </a:buClr>
              <a:buSzPts val="2000"/>
              <a:buFont typeface="Noto Sans Symbols"/>
              <a:buChar char="⚫"/>
              <a:defRPr sz="2000" b="0" i="0" u="none" strike="noStrike" cap="none">
                <a:solidFill>
                  <a:schemeClr val="dk1"/>
                </a:solidFill>
                <a:uFillTx/>
                <a:latin typeface="Rambla"/>
                <a:ea typeface="Rambla"/>
                <a:cs typeface="Rambla"/>
                <a:sym typeface="Rambla"/>
              </a:defRPr>
            </a:lvl4pPr>
            <a:lvl5pPr marL="2286000" marR="0" lvl="4" indent="-355600" algn="l" rtl="0">
              <a:spcBef>
                <a:spcPts val="350"/>
              </a:spcBef>
              <a:spcAft>
                <a:spcPts val="0"/>
              </a:spcAft>
              <a:buClr>
                <a:schemeClr val="accent2"/>
              </a:buClr>
              <a:buSzPts val="2000"/>
              <a:buFont typeface="Noto Sans Symbols"/>
              <a:buChar char="⚫"/>
              <a:defRPr sz="2000" b="0" i="0" u="none" strike="noStrike" cap="none">
                <a:solidFill>
                  <a:schemeClr val="dk1"/>
                </a:solidFill>
                <a:uFillTx/>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uFillTx/>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9pPr>
          </a:lstStyle>
          <a:p>
            <a:endParaRPr/>
          </a:p>
        </p:txBody>
      </p:sp>
      <p:sp>
        <p:nvSpPr>
          <p:cNvPr id="74" name="Google Shape;74;p9"/>
          <p:cNvSpPr txBox="1">
            <a:spLocks noGrp="1"/>
          </p:cNvSpPr>
          <p:nvPr>
            <p:ph type="dt" idx="10"/>
          </p:nvPr>
        </p:nvSpPr>
        <p:spPr>
          <a:xfrm>
            <a:off x="6727032" y="6407944"/>
            <a:ext cx="1920240" cy="3657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9pPr>
          </a:lstStyle>
          <a:p>
            <a:endParaRPr/>
          </a:p>
        </p:txBody>
      </p:sp>
      <p:sp>
        <p:nvSpPr>
          <p:cNvPr id="75" name="Google Shape;75;p9"/>
          <p:cNvSpPr txBox="1">
            <a:spLocks noGrp="1"/>
          </p:cNvSpPr>
          <p:nvPr>
            <p:ph type="ftr" idx="11"/>
          </p:nvPr>
        </p:nvSpPr>
        <p:spPr>
          <a:xfrm>
            <a:off x="4380072" y="6407944"/>
            <a:ext cx="2350681"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9pPr>
          </a:lstStyle>
          <a:p>
            <a:endParaRPr/>
          </a:p>
        </p:txBody>
      </p:sp>
      <p:sp>
        <p:nvSpPr>
          <p:cNvPr id="76" name="Google Shape;76;p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uFillTx/>
                <a:latin typeface="Rambla"/>
                <a:ea typeface="Rambla"/>
                <a:cs typeface="Rambla"/>
                <a:sym typeface="Rambla"/>
              </a:defRPr>
            </a:lvl1pPr>
            <a:lvl2pPr marL="0" marR="0" lvl="1" indent="0" algn="r" rtl="0">
              <a:spcBef>
                <a:spcPts val="0"/>
              </a:spcBef>
              <a:buNone/>
              <a:defRPr sz="1000" b="0">
                <a:solidFill>
                  <a:schemeClr val="dk1"/>
                </a:solidFill>
                <a:uFillTx/>
                <a:latin typeface="Rambla"/>
                <a:ea typeface="Rambla"/>
                <a:cs typeface="Rambla"/>
                <a:sym typeface="Rambla"/>
              </a:defRPr>
            </a:lvl2pPr>
            <a:lvl3pPr marL="0" marR="0" lvl="2" indent="0" algn="r" rtl="0">
              <a:spcBef>
                <a:spcPts val="0"/>
              </a:spcBef>
              <a:buNone/>
              <a:defRPr sz="1000" b="0">
                <a:solidFill>
                  <a:schemeClr val="dk1"/>
                </a:solidFill>
                <a:uFillTx/>
                <a:latin typeface="Rambla"/>
                <a:ea typeface="Rambla"/>
                <a:cs typeface="Rambla"/>
                <a:sym typeface="Rambla"/>
              </a:defRPr>
            </a:lvl3pPr>
            <a:lvl4pPr marL="0" marR="0" lvl="3" indent="0" algn="r" rtl="0">
              <a:spcBef>
                <a:spcPts val="0"/>
              </a:spcBef>
              <a:buNone/>
              <a:defRPr sz="1000" b="0">
                <a:solidFill>
                  <a:schemeClr val="dk1"/>
                </a:solidFill>
                <a:uFillTx/>
                <a:latin typeface="Rambla"/>
                <a:ea typeface="Rambla"/>
                <a:cs typeface="Rambla"/>
                <a:sym typeface="Rambla"/>
              </a:defRPr>
            </a:lvl4pPr>
            <a:lvl5pPr marL="0" marR="0" lvl="4" indent="0" algn="r" rtl="0">
              <a:spcBef>
                <a:spcPts val="0"/>
              </a:spcBef>
              <a:buNone/>
              <a:defRPr sz="1000" b="0">
                <a:solidFill>
                  <a:schemeClr val="dk1"/>
                </a:solidFill>
                <a:uFillTx/>
                <a:latin typeface="Rambla"/>
                <a:ea typeface="Rambla"/>
                <a:cs typeface="Rambla"/>
                <a:sym typeface="Rambla"/>
              </a:defRPr>
            </a:lvl5pPr>
            <a:lvl6pPr marL="0" marR="0" lvl="5" indent="0" algn="r" rtl="0">
              <a:spcBef>
                <a:spcPts val="0"/>
              </a:spcBef>
              <a:buNone/>
              <a:defRPr sz="1000" b="0">
                <a:solidFill>
                  <a:schemeClr val="dk1"/>
                </a:solidFill>
                <a:uFillTx/>
                <a:latin typeface="Rambla"/>
                <a:ea typeface="Rambla"/>
                <a:cs typeface="Rambla"/>
                <a:sym typeface="Rambla"/>
              </a:defRPr>
            </a:lvl6pPr>
            <a:lvl7pPr marL="0" marR="0" lvl="6" indent="0" algn="r" rtl="0">
              <a:spcBef>
                <a:spcPts val="0"/>
              </a:spcBef>
              <a:buNone/>
              <a:defRPr sz="1000" b="0">
                <a:solidFill>
                  <a:schemeClr val="dk1"/>
                </a:solidFill>
                <a:uFillTx/>
                <a:latin typeface="Rambla"/>
                <a:ea typeface="Rambla"/>
                <a:cs typeface="Rambla"/>
                <a:sym typeface="Rambla"/>
              </a:defRPr>
            </a:lvl7pPr>
            <a:lvl8pPr marL="0" marR="0" lvl="7" indent="0" algn="r" rtl="0">
              <a:spcBef>
                <a:spcPts val="0"/>
              </a:spcBef>
              <a:buNone/>
              <a:defRPr sz="1000" b="0">
                <a:solidFill>
                  <a:schemeClr val="dk1"/>
                </a:solidFill>
                <a:uFillTx/>
                <a:latin typeface="Rambla"/>
                <a:ea typeface="Rambla"/>
                <a:cs typeface="Rambla"/>
                <a:sym typeface="Rambla"/>
              </a:defRPr>
            </a:lvl8pPr>
            <a:lvl9pPr marL="0" marR="0" lvl="8" indent="0" algn="r" rtl="0">
              <a:spcBef>
                <a:spcPts val="0"/>
              </a:spcBef>
              <a:buNone/>
              <a:defRPr sz="1000" b="0">
                <a:solidFill>
                  <a:schemeClr val="dk1"/>
                </a:solidFill>
                <a:uFillTx/>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_WITH_CAPTION_TEXT">
    <p:bg>
      <p:bgPr>
        <a:gradFill>
          <a:gsLst>
            <a:gs pos="0">
              <a:srgbClr val="B1B1B1"/>
            </a:gs>
            <a:gs pos="40000">
              <a:srgbClr val="9E9E9E"/>
            </a:gs>
            <a:gs pos="100000">
              <a:schemeClr val="dk1"/>
            </a:gs>
          </a:gsLst>
          <a:path path="circle">
            <a:fillToRect l="100" b="100"/>
          </a:path>
          <a:tileRect t="-100" r="-100"/>
        </a:gradFill>
        <a:effectLst/>
      </p:bgPr>
    </p:bg>
    <p:spTree>
      <p:nvGrpSpPr>
        <p:cNvPr id="1" name="Shape 77"/>
        <p:cNvGrpSpPr/>
        <p:nvPr/>
      </p:nvGrpSpPr>
      <p:grpSpPr>
        <a:xfrm>
          <a:off x="0" y="0"/>
          <a:ext cx="0" cy="0"/>
          <a:chOff x="0" y="0"/>
          <a:chExt cx="0" cy="0"/>
        </a:xfrm>
      </p:grpSpPr>
      <p:sp>
        <p:nvSpPr>
          <p:cNvPr id="78" name="Google Shape;78;p10"/>
          <p:cNvSpPr txBox="1">
            <a:spLocks noGrp="1"/>
          </p:cNvSpPr>
          <p:nvPr>
            <p:ph type="body" idx="1"/>
          </p:nvPr>
        </p:nvSpPr>
        <p:spPr>
          <a:xfrm>
            <a:off x="1141232" y="5443402"/>
            <a:ext cx="7162800" cy="648232"/>
          </a:xfrm>
          <a:prstGeom prst="rect">
            <a:avLst/>
          </a:prstGeom>
          <a:noFill/>
          <a:ln>
            <a:noFill/>
          </a:ln>
        </p:spPr>
        <p:txBody>
          <a:bodyPr spcFirstLastPara="1" wrap="square" lIns="91425" tIns="91425" rIns="91425" bIns="91425" anchor="t" anchorCtr="0"/>
          <a:lstStyle>
            <a:lvl1pPr marL="457200" marR="18288" lvl="0" indent="-228600" algn="r" rtl="0">
              <a:spcBef>
                <a:spcPts val="400"/>
              </a:spcBef>
              <a:spcAft>
                <a:spcPts val="0"/>
              </a:spcAft>
              <a:buClr>
                <a:schemeClr val="accent1"/>
              </a:buClr>
              <a:buSzPts val="1836"/>
              <a:buFont typeface="Noto Sans Symbols"/>
              <a:buNone/>
              <a:defRPr sz="1400" b="0" i="0" u="none" strike="noStrike" cap="none">
                <a:solidFill>
                  <a:schemeClr val="lt1"/>
                </a:solidFill>
                <a:uFillTx/>
                <a:latin typeface="Rambla"/>
                <a:ea typeface="Rambla"/>
                <a:cs typeface="Rambla"/>
                <a:sym typeface="Rambla"/>
              </a:defRPr>
            </a:lvl1pPr>
            <a:lvl2pPr marL="914400" marR="0" lvl="1" indent="-304800" algn="l" rtl="0">
              <a:spcBef>
                <a:spcPts val="324"/>
              </a:spcBef>
              <a:spcAft>
                <a:spcPts val="0"/>
              </a:spcAft>
              <a:buClr>
                <a:schemeClr val="accent1"/>
              </a:buClr>
              <a:buSzPts val="1200"/>
              <a:buFont typeface="Verdana"/>
              <a:buChar char="◦"/>
              <a:defRPr sz="1200" b="0" i="0" u="none" strike="noStrike" cap="none">
                <a:solidFill>
                  <a:schemeClr val="lt1"/>
                </a:solidFill>
                <a:uFillTx/>
                <a:latin typeface="Rambla"/>
                <a:ea typeface="Rambla"/>
                <a:cs typeface="Rambla"/>
                <a:sym typeface="Rambla"/>
              </a:defRPr>
            </a:lvl2pPr>
            <a:lvl3pPr marL="1371600" marR="0" lvl="2" indent="-292100" algn="l" rtl="0">
              <a:spcBef>
                <a:spcPts val="350"/>
              </a:spcBef>
              <a:spcAft>
                <a:spcPts val="0"/>
              </a:spcAft>
              <a:buClr>
                <a:schemeClr val="accent2"/>
              </a:buClr>
              <a:buSzPts val="1000"/>
              <a:buFont typeface="Noto Sans Symbols"/>
              <a:buChar char="⚫"/>
              <a:defRPr sz="1000" b="0" i="0" u="none" strike="noStrike" cap="none">
                <a:solidFill>
                  <a:schemeClr val="lt1"/>
                </a:solidFill>
                <a:uFillTx/>
                <a:latin typeface="Rambla"/>
                <a:ea typeface="Rambla"/>
                <a:cs typeface="Rambla"/>
                <a:sym typeface="Rambla"/>
              </a:defRPr>
            </a:lvl3pPr>
            <a:lvl4pPr marL="1828800" marR="0" lvl="3" indent="-285750" algn="l" rtl="0">
              <a:spcBef>
                <a:spcPts val="350"/>
              </a:spcBef>
              <a:spcAft>
                <a:spcPts val="0"/>
              </a:spcAft>
              <a:buClr>
                <a:schemeClr val="accent2"/>
              </a:buClr>
              <a:buSzPts val="900"/>
              <a:buFont typeface="Noto Sans Symbols"/>
              <a:buChar char="⚫"/>
              <a:defRPr sz="900" b="0" i="0" u="none" strike="noStrike" cap="none">
                <a:solidFill>
                  <a:schemeClr val="lt1"/>
                </a:solidFill>
                <a:uFillTx/>
                <a:latin typeface="Rambla"/>
                <a:ea typeface="Rambla"/>
                <a:cs typeface="Rambla"/>
                <a:sym typeface="Rambla"/>
              </a:defRPr>
            </a:lvl4pPr>
            <a:lvl5pPr marL="2286000" marR="0" lvl="4" indent="-285750" algn="l" rtl="0">
              <a:spcBef>
                <a:spcPts val="350"/>
              </a:spcBef>
              <a:spcAft>
                <a:spcPts val="0"/>
              </a:spcAft>
              <a:buClr>
                <a:schemeClr val="accent2"/>
              </a:buClr>
              <a:buSzPts val="900"/>
              <a:buFont typeface="Noto Sans Symbols"/>
              <a:buChar char="⚫"/>
              <a:defRPr sz="900" b="0" i="0" u="none" strike="noStrike" cap="none">
                <a:solidFill>
                  <a:schemeClr val="lt1"/>
                </a:solidFill>
                <a:uFillTx/>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uFillTx/>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uFillTx/>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uFillTx/>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uFillTx/>
                <a:latin typeface="Rambla"/>
                <a:ea typeface="Rambla"/>
                <a:cs typeface="Rambla"/>
                <a:sym typeface="Rambla"/>
              </a:defRPr>
            </a:lvl9pPr>
          </a:lstStyle>
          <a:p>
            <a:endParaRPr/>
          </a:p>
        </p:txBody>
      </p:sp>
      <p:sp>
        <p:nvSpPr>
          <p:cNvPr id="79" name="Google Shape;79;p10"/>
          <p:cNvSpPr>
            <a:spLocks noGrp="1"/>
          </p:cNvSpPr>
          <p:nvPr>
            <p:ph type="pic" idx="2"/>
          </p:nvPr>
        </p:nvSpPr>
        <p:spPr>
          <a:xfrm>
            <a:off x="228600" y="189968"/>
            <a:ext cx="8686800" cy="438912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t" anchorCtr="0"/>
          <a:lstStyle>
            <a:lvl1pPr marL="0" marR="0" lvl="0" indent="0" algn="l" rtl="0">
              <a:spcBef>
                <a:spcPts val="400"/>
              </a:spcBef>
              <a:spcAft>
                <a:spcPts val="0"/>
              </a:spcAft>
              <a:buClr>
                <a:schemeClr val="accent1"/>
              </a:buClr>
              <a:buSzPts val="1400"/>
              <a:buFont typeface="Noto Sans Symbols"/>
              <a:buNone/>
              <a:defRPr sz="3200" b="0" i="0" u="none" strike="noStrike" cap="none">
                <a:solidFill>
                  <a:schemeClr val="lt1"/>
                </a:solidFill>
                <a:uFillTx/>
                <a:latin typeface="Rambla"/>
                <a:ea typeface="Rambla"/>
                <a:cs typeface="Rambla"/>
                <a:sym typeface="Rambla"/>
              </a:defRPr>
            </a:lvl1pPr>
            <a:lvl2pPr marL="621792" marR="0" lvl="1" indent="-240791" algn="l" rtl="0">
              <a:spcBef>
                <a:spcPts val="324"/>
              </a:spcBef>
              <a:spcAft>
                <a:spcPts val="0"/>
              </a:spcAft>
              <a:buClr>
                <a:schemeClr val="accent1"/>
              </a:buClr>
              <a:buSzPts val="2300"/>
              <a:buFont typeface="Verdana"/>
              <a:buChar char="◦"/>
              <a:defRPr sz="2300" b="0" i="0" u="none" strike="noStrike" cap="none">
                <a:solidFill>
                  <a:schemeClr val="lt1"/>
                </a:solidFill>
                <a:uFillTx/>
                <a:latin typeface="Rambla"/>
                <a:ea typeface="Rambla"/>
                <a:cs typeface="Rambla"/>
                <a:sym typeface="Rambla"/>
              </a:defRPr>
            </a:lvl2pPr>
            <a:lvl3pPr marL="859536" marR="0" lvl="2" indent="-237236" algn="l" rtl="0">
              <a:spcBef>
                <a:spcPts val="350"/>
              </a:spcBef>
              <a:spcAft>
                <a:spcPts val="0"/>
              </a:spcAft>
              <a:buClr>
                <a:schemeClr val="accent2"/>
              </a:buClr>
              <a:buSzPts val="2100"/>
              <a:buFont typeface="Noto Sans Symbols"/>
              <a:buChar char="⚫"/>
              <a:defRPr sz="2100" b="0" i="0" u="none" strike="noStrike" cap="none">
                <a:solidFill>
                  <a:schemeClr val="lt1"/>
                </a:solidFill>
                <a:uFillTx/>
                <a:latin typeface="Rambla"/>
                <a:ea typeface="Rambla"/>
                <a:cs typeface="Rambla"/>
                <a:sym typeface="Rambla"/>
              </a:defRPr>
            </a:lvl3pPr>
            <a:lvl4pPr marL="1143000" marR="0" lvl="3" indent="-228600" algn="l" rtl="0">
              <a:spcBef>
                <a:spcPts val="350"/>
              </a:spcBef>
              <a:spcAft>
                <a:spcPts val="0"/>
              </a:spcAft>
              <a:buClr>
                <a:schemeClr val="accent2"/>
              </a:buClr>
              <a:buSzPts val="1900"/>
              <a:buFont typeface="Noto Sans Symbols"/>
              <a:buChar char="⚫"/>
              <a:defRPr sz="1900" b="0" i="0" u="none" strike="noStrike" cap="none">
                <a:solidFill>
                  <a:schemeClr val="lt1"/>
                </a:solidFill>
                <a:uFillTx/>
                <a:latin typeface="Rambla"/>
                <a:ea typeface="Rambla"/>
                <a:cs typeface="Rambla"/>
                <a:sym typeface="Rambla"/>
              </a:defRPr>
            </a:lvl4pPr>
            <a:lvl5pPr marL="1371600" marR="0" lvl="4" indent="-228600" algn="l" rtl="0">
              <a:spcBef>
                <a:spcPts val="350"/>
              </a:spcBef>
              <a:spcAft>
                <a:spcPts val="0"/>
              </a:spcAft>
              <a:buClr>
                <a:schemeClr val="accent2"/>
              </a:buClr>
              <a:buSzPts val="1800"/>
              <a:buFont typeface="Noto Sans Symbols"/>
              <a:buChar char="⚫"/>
              <a:defRPr sz="1800" b="0" i="0" u="none" strike="noStrike" cap="none">
                <a:solidFill>
                  <a:schemeClr val="lt1"/>
                </a:solidFill>
                <a:uFillTx/>
                <a:latin typeface="Rambla"/>
                <a:ea typeface="Rambla"/>
                <a:cs typeface="Rambla"/>
                <a:sym typeface="Rambla"/>
              </a:defRPr>
            </a:lvl5pPr>
            <a:lvl6pPr marL="1600200" marR="0" lvl="5" indent="-228600" algn="l" rtl="0">
              <a:spcBef>
                <a:spcPts val="350"/>
              </a:spcBef>
              <a:spcAft>
                <a:spcPts val="0"/>
              </a:spcAft>
              <a:buClr>
                <a:schemeClr val="accent3"/>
              </a:buClr>
              <a:buSzPts val="1800"/>
              <a:buFont typeface="Noto Sans Symbols"/>
              <a:buChar char="◾"/>
              <a:defRPr sz="1800" b="0" i="0" u="none" strike="noStrike" cap="none">
                <a:solidFill>
                  <a:schemeClr val="lt1"/>
                </a:solidFill>
                <a:uFillTx/>
                <a:latin typeface="Rambla"/>
                <a:ea typeface="Rambla"/>
                <a:cs typeface="Rambla"/>
                <a:sym typeface="Rambla"/>
              </a:defRPr>
            </a:lvl6pPr>
            <a:lvl7pPr marL="1828800" marR="0" lvl="6" indent="-228600" algn="l" rtl="0">
              <a:spcBef>
                <a:spcPts val="350"/>
              </a:spcBef>
              <a:spcAft>
                <a:spcPts val="0"/>
              </a:spcAft>
              <a:buClr>
                <a:schemeClr val="accent3"/>
              </a:buClr>
              <a:buSzPts val="1600"/>
              <a:buFont typeface="Noto Sans Symbols"/>
              <a:buChar char="◾"/>
              <a:defRPr sz="1600" b="0" i="0" u="none" strike="noStrike" cap="none">
                <a:solidFill>
                  <a:schemeClr val="lt1"/>
                </a:solidFill>
                <a:uFillTx/>
                <a:latin typeface="Rambla"/>
                <a:ea typeface="Rambla"/>
                <a:cs typeface="Rambla"/>
                <a:sym typeface="Rambla"/>
              </a:defRPr>
            </a:lvl7pPr>
            <a:lvl8pPr marL="2057400" marR="0" lvl="7" indent="-228600" algn="l" rtl="0">
              <a:spcBef>
                <a:spcPts val="350"/>
              </a:spcBef>
              <a:spcAft>
                <a:spcPts val="0"/>
              </a:spcAft>
              <a:buClr>
                <a:schemeClr val="accent3"/>
              </a:buClr>
              <a:buSzPts val="1600"/>
              <a:buFont typeface="Noto Sans Symbols"/>
              <a:buChar char="◾"/>
              <a:defRPr sz="1600" b="0" i="0" u="none" strike="noStrike" cap="none">
                <a:solidFill>
                  <a:schemeClr val="lt1"/>
                </a:solidFill>
                <a:uFillTx/>
                <a:latin typeface="Rambla"/>
                <a:ea typeface="Rambla"/>
                <a:cs typeface="Rambla"/>
                <a:sym typeface="Rambla"/>
              </a:defRPr>
            </a:lvl8pPr>
            <a:lvl9pPr marL="2286000" marR="0" lvl="8" indent="-228600" algn="l" rtl="0">
              <a:spcBef>
                <a:spcPts val="350"/>
              </a:spcBef>
              <a:spcAft>
                <a:spcPts val="0"/>
              </a:spcAft>
              <a:buClr>
                <a:schemeClr val="accent3"/>
              </a:buClr>
              <a:buSzPts val="1600"/>
              <a:buFont typeface="Noto Sans Symbols"/>
              <a:buChar char="◾"/>
              <a:defRPr sz="1600" b="0" i="0" u="none" strike="noStrike" cap="none">
                <a:solidFill>
                  <a:schemeClr val="lt1"/>
                </a:solidFill>
                <a:uFillTx/>
                <a:latin typeface="Rambla"/>
                <a:ea typeface="Rambla"/>
                <a:cs typeface="Rambla"/>
                <a:sym typeface="Rambla"/>
              </a:defRPr>
            </a:lvl9pPr>
          </a:lstStyle>
          <a:p>
            <a:endParaRPr/>
          </a:p>
        </p:txBody>
      </p:sp>
      <p:sp>
        <p:nvSpPr>
          <p:cNvPr id="80" name="Google Shape;80;p10"/>
          <p:cNvSpPr txBox="1">
            <a:spLocks noGrp="1"/>
          </p:cNvSpPr>
          <p:nvPr>
            <p:ph type="dt" idx="10"/>
          </p:nvPr>
        </p:nvSpPr>
        <p:spPr>
          <a:xfrm>
            <a:off x="6727032" y="6407944"/>
            <a:ext cx="1920240" cy="3657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lt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9pPr>
          </a:lstStyle>
          <a:p>
            <a:endParaRPr/>
          </a:p>
        </p:txBody>
      </p:sp>
      <p:sp>
        <p:nvSpPr>
          <p:cNvPr id="81" name="Google Shape;81;p10"/>
          <p:cNvSpPr txBox="1">
            <a:spLocks noGrp="1"/>
          </p:cNvSpPr>
          <p:nvPr>
            <p:ph type="ftr" idx="11"/>
          </p:nvPr>
        </p:nvSpPr>
        <p:spPr>
          <a:xfrm>
            <a:off x="4380072" y="6407944"/>
            <a:ext cx="2350681"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lt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lt1"/>
                </a:solidFill>
                <a:uFillTx/>
                <a:latin typeface="Rambla"/>
                <a:ea typeface="Rambla"/>
                <a:cs typeface="Rambla"/>
                <a:sym typeface="Rambla"/>
              </a:defRPr>
            </a:lvl9pPr>
          </a:lstStyle>
          <a:p>
            <a:endParaRPr/>
          </a:p>
        </p:txBody>
      </p:sp>
      <p:sp>
        <p:nvSpPr>
          <p:cNvPr id="82" name="Google Shape;82;p1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uFillTx/>
                <a:latin typeface="Rambla"/>
                <a:ea typeface="Rambla"/>
                <a:cs typeface="Rambla"/>
                <a:sym typeface="Rambla"/>
              </a:defRPr>
            </a:lvl1pPr>
            <a:lvl2pPr marL="0" marR="0" lvl="1" indent="0" algn="r" rtl="0">
              <a:spcBef>
                <a:spcPts val="0"/>
              </a:spcBef>
              <a:buNone/>
              <a:defRPr sz="1000" b="0">
                <a:solidFill>
                  <a:schemeClr val="lt1"/>
                </a:solidFill>
                <a:uFillTx/>
                <a:latin typeface="Rambla"/>
                <a:ea typeface="Rambla"/>
                <a:cs typeface="Rambla"/>
                <a:sym typeface="Rambla"/>
              </a:defRPr>
            </a:lvl2pPr>
            <a:lvl3pPr marL="0" marR="0" lvl="2" indent="0" algn="r" rtl="0">
              <a:spcBef>
                <a:spcPts val="0"/>
              </a:spcBef>
              <a:buNone/>
              <a:defRPr sz="1000" b="0">
                <a:solidFill>
                  <a:schemeClr val="lt1"/>
                </a:solidFill>
                <a:uFillTx/>
                <a:latin typeface="Rambla"/>
                <a:ea typeface="Rambla"/>
                <a:cs typeface="Rambla"/>
                <a:sym typeface="Rambla"/>
              </a:defRPr>
            </a:lvl3pPr>
            <a:lvl4pPr marL="0" marR="0" lvl="3" indent="0" algn="r" rtl="0">
              <a:spcBef>
                <a:spcPts val="0"/>
              </a:spcBef>
              <a:buNone/>
              <a:defRPr sz="1000" b="0">
                <a:solidFill>
                  <a:schemeClr val="lt1"/>
                </a:solidFill>
                <a:uFillTx/>
                <a:latin typeface="Rambla"/>
                <a:ea typeface="Rambla"/>
                <a:cs typeface="Rambla"/>
                <a:sym typeface="Rambla"/>
              </a:defRPr>
            </a:lvl4pPr>
            <a:lvl5pPr marL="0" marR="0" lvl="4" indent="0" algn="r" rtl="0">
              <a:spcBef>
                <a:spcPts val="0"/>
              </a:spcBef>
              <a:buNone/>
              <a:defRPr sz="1000" b="0">
                <a:solidFill>
                  <a:schemeClr val="lt1"/>
                </a:solidFill>
                <a:uFillTx/>
                <a:latin typeface="Rambla"/>
                <a:ea typeface="Rambla"/>
                <a:cs typeface="Rambla"/>
                <a:sym typeface="Rambla"/>
              </a:defRPr>
            </a:lvl5pPr>
            <a:lvl6pPr marL="0" marR="0" lvl="5" indent="0" algn="r" rtl="0">
              <a:spcBef>
                <a:spcPts val="0"/>
              </a:spcBef>
              <a:buNone/>
              <a:defRPr sz="1000" b="0">
                <a:solidFill>
                  <a:schemeClr val="lt1"/>
                </a:solidFill>
                <a:uFillTx/>
                <a:latin typeface="Rambla"/>
                <a:ea typeface="Rambla"/>
                <a:cs typeface="Rambla"/>
                <a:sym typeface="Rambla"/>
              </a:defRPr>
            </a:lvl6pPr>
            <a:lvl7pPr marL="0" marR="0" lvl="6" indent="0" algn="r" rtl="0">
              <a:spcBef>
                <a:spcPts val="0"/>
              </a:spcBef>
              <a:buNone/>
              <a:defRPr sz="1000" b="0">
                <a:solidFill>
                  <a:schemeClr val="lt1"/>
                </a:solidFill>
                <a:uFillTx/>
                <a:latin typeface="Rambla"/>
                <a:ea typeface="Rambla"/>
                <a:cs typeface="Rambla"/>
                <a:sym typeface="Rambla"/>
              </a:defRPr>
            </a:lvl7pPr>
            <a:lvl8pPr marL="0" marR="0" lvl="7" indent="0" algn="r" rtl="0">
              <a:spcBef>
                <a:spcPts val="0"/>
              </a:spcBef>
              <a:buNone/>
              <a:defRPr sz="1000" b="0">
                <a:solidFill>
                  <a:schemeClr val="lt1"/>
                </a:solidFill>
                <a:uFillTx/>
                <a:latin typeface="Rambla"/>
                <a:ea typeface="Rambla"/>
                <a:cs typeface="Rambla"/>
                <a:sym typeface="Rambla"/>
              </a:defRPr>
            </a:lvl8pPr>
            <a:lvl9pPr marL="0" marR="0" lvl="8" indent="0" algn="r" rtl="0">
              <a:spcBef>
                <a:spcPts val="0"/>
              </a:spcBef>
              <a:buNone/>
              <a:defRPr sz="1000" b="0">
                <a:solidFill>
                  <a:schemeClr val="lt1"/>
                </a:solidFill>
                <a:uFillTx/>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uFillTx/>
              </a:rPr>
              <a:t>‹#›</a:t>
            </a:fld>
            <a:endParaRPr>
              <a:uFillTx/>
            </a:endParaRPr>
          </a:p>
        </p:txBody>
      </p:sp>
      <p:sp>
        <p:nvSpPr>
          <p:cNvPr id="83" name="Google Shape;83;p10"/>
          <p:cNvSpPr txBox="1">
            <a:spLocks noGrp="1"/>
          </p:cNvSpPr>
          <p:nvPr>
            <p:ph type="title"/>
          </p:nvPr>
        </p:nvSpPr>
        <p:spPr>
          <a:xfrm>
            <a:off x="228600" y="4865122"/>
            <a:ext cx="8075432" cy="562672"/>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Clr>
                <a:schemeClr val="accent1"/>
              </a:buClr>
              <a:buSzPts val="1400"/>
              <a:buFont typeface="Rambla"/>
              <a:buNone/>
              <a:defRPr sz="3000" b="0" i="0" u="none" strike="noStrike" cap="none">
                <a:solidFill>
                  <a:schemeClr val="accent1"/>
                </a:solidFill>
                <a:uFillTx/>
                <a:latin typeface="Rambla"/>
                <a:ea typeface="Rambla"/>
                <a:cs typeface="Rambla"/>
                <a:sym typeface="Rambla"/>
              </a:defRPr>
            </a:lvl1pPr>
            <a:lvl2pPr lvl="1" indent="0">
              <a:spcBef>
                <a:spcPts val="0"/>
              </a:spcBef>
              <a:spcAft>
                <a:spcPts val="0"/>
              </a:spcAft>
              <a:buSzPts val="1400"/>
              <a:buNone/>
              <a:defRPr sz="1800">
                <a:uFillTx/>
              </a:defRPr>
            </a:lvl2pPr>
            <a:lvl3pPr lvl="2" indent="0">
              <a:spcBef>
                <a:spcPts val="0"/>
              </a:spcBef>
              <a:spcAft>
                <a:spcPts val="0"/>
              </a:spcAft>
              <a:buSzPts val="1400"/>
              <a:buNone/>
              <a:defRPr sz="1800">
                <a:uFillTx/>
              </a:defRPr>
            </a:lvl3pPr>
            <a:lvl4pPr lvl="3" indent="0">
              <a:spcBef>
                <a:spcPts val="0"/>
              </a:spcBef>
              <a:spcAft>
                <a:spcPts val="0"/>
              </a:spcAft>
              <a:buSzPts val="1400"/>
              <a:buNone/>
              <a:defRPr sz="1800">
                <a:uFillTx/>
              </a:defRPr>
            </a:lvl4pPr>
            <a:lvl5pPr lvl="4" indent="0">
              <a:spcBef>
                <a:spcPts val="0"/>
              </a:spcBef>
              <a:spcAft>
                <a:spcPts val="0"/>
              </a:spcAft>
              <a:buSzPts val="1400"/>
              <a:buNone/>
              <a:defRPr sz="1800">
                <a:uFillTx/>
              </a:defRPr>
            </a:lvl5pPr>
            <a:lvl6pPr lvl="5" indent="0">
              <a:spcBef>
                <a:spcPts val="0"/>
              </a:spcBef>
              <a:spcAft>
                <a:spcPts val="0"/>
              </a:spcAft>
              <a:buSzPts val="1400"/>
              <a:buNone/>
              <a:defRPr sz="1800">
                <a:uFillTx/>
              </a:defRPr>
            </a:lvl6pPr>
            <a:lvl7pPr lvl="6" indent="0">
              <a:spcBef>
                <a:spcPts val="0"/>
              </a:spcBef>
              <a:spcAft>
                <a:spcPts val="0"/>
              </a:spcAft>
              <a:buSzPts val="1400"/>
              <a:buNone/>
              <a:defRPr sz="1800">
                <a:uFillTx/>
              </a:defRPr>
            </a:lvl7pPr>
            <a:lvl8pPr lvl="7" indent="0">
              <a:spcBef>
                <a:spcPts val="0"/>
              </a:spcBef>
              <a:spcAft>
                <a:spcPts val="0"/>
              </a:spcAft>
              <a:buSzPts val="1400"/>
              <a:buNone/>
              <a:defRPr sz="1800">
                <a:uFillTx/>
              </a:defRPr>
            </a:lvl8pPr>
            <a:lvl9pPr lvl="8" indent="0">
              <a:spcBef>
                <a:spcPts val="0"/>
              </a:spcBef>
              <a:spcAft>
                <a:spcPts val="0"/>
              </a:spcAft>
              <a:buSzPts val="1400"/>
              <a:buNone/>
              <a:defRPr sz="1800">
                <a:uFillTx/>
              </a:defRPr>
            </a:lvl9pPr>
          </a:lstStyle>
          <a:p>
            <a:endParaRPr/>
          </a:p>
        </p:txBody>
      </p:sp>
      <p:sp>
        <p:nvSpPr>
          <p:cNvPr id="84" name="Google Shape;84;p10"/>
          <p:cNvSpPr>
            <a:spLocks/>
          </p:cNvSpPr>
          <p:nvPr/>
        </p:nvSpPr>
        <p:spPr>
          <a:xfrm>
            <a:off x="499273" y="5944936"/>
            <a:ext cx="4940624" cy="921076"/>
          </a:xfrm>
          <a:custGeom>
            <a:avLst/>
            <a:gdLst/>
            <a:ahLst/>
            <a:cxnLst/>
            <a:rect l="l" t="t" r="r" b="b"/>
            <a:pathLst>
              <a:path w="120000" h="120000" extrusionOk="0">
                <a:moveTo>
                  <a:pt x="0" y="712"/>
                </a:moveTo>
                <a:lnTo>
                  <a:pt x="119999" y="120000"/>
                </a:lnTo>
                <a:lnTo>
                  <a:pt x="89106" y="120000"/>
                </a:lnTo>
                <a:lnTo>
                  <a:pt x="16" y="0"/>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uFillTx/>
              <a:latin typeface="Rambla"/>
              <a:ea typeface="Rambla"/>
              <a:cs typeface="Rambla"/>
              <a:sym typeface="Rambla"/>
            </a:endParaRPr>
          </a:p>
        </p:txBody>
      </p:sp>
      <p:sp>
        <p:nvSpPr>
          <p:cNvPr id="85" name="Google Shape;85;p10"/>
          <p:cNvSpPr>
            <a:spLocks/>
          </p:cNvSpPr>
          <p:nvPr/>
        </p:nvSpPr>
        <p:spPr>
          <a:xfrm>
            <a:off x="485717" y="5939011"/>
            <a:ext cx="3690451" cy="933450"/>
          </a:xfrm>
          <a:custGeom>
            <a:avLst/>
            <a:gdLst/>
            <a:ahLst/>
            <a:cxnLst/>
            <a:rect l="l" t="t" r="r" b="b"/>
            <a:pathLst>
              <a:path w="120000" h="120000" extrusionOk="0">
                <a:moveTo>
                  <a:pt x="0" y="0"/>
                </a:moveTo>
                <a:lnTo>
                  <a:pt x="119999" y="119387"/>
                </a:lnTo>
                <a:lnTo>
                  <a:pt x="94759" y="120000"/>
                </a:lnTo>
                <a:lnTo>
                  <a:pt x="257" y="816"/>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uFillTx/>
              <a:latin typeface="Rambla"/>
              <a:ea typeface="Rambla"/>
              <a:cs typeface="Rambla"/>
              <a:sym typeface="Rambla"/>
            </a:endParaRPr>
          </a:p>
        </p:txBody>
      </p:sp>
      <p:sp>
        <p:nvSpPr>
          <p:cNvPr id="86" name="Google Shape;86;p10"/>
          <p:cNvSpPr>
            <a:spLocks/>
          </p:cNvSpPr>
          <p:nvPr/>
        </p:nvSpPr>
        <p:spPr>
          <a:xfrm>
            <a:off x="-6042" y="5791253"/>
            <a:ext cx="3402314"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uFillTx/>
              <a:latin typeface="Rambla"/>
              <a:ea typeface="Rambla"/>
              <a:cs typeface="Rambla"/>
              <a:sym typeface="Rambla"/>
            </a:endParaRPr>
          </a:p>
        </p:txBody>
      </p:sp>
      <p:cxnSp>
        <p:nvCxnSpPr>
          <p:cNvPr id="87" name="Google Shape;87;p10"/>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88" name="Google Shape;88;p10"/>
          <p:cNvSpPr>
            <a:spLocks/>
          </p:cNvSpPr>
          <p:nvPr/>
        </p:nvSpPr>
        <p:spPr>
          <a:xfrm>
            <a:off x="8664112" y="4988440"/>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uFillTx/>
              <a:latin typeface="Rambla"/>
              <a:ea typeface="Rambla"/>
              <a:cs typeface="Rambla"/>
              <a:sym typeface="Rambla"/>
            </a:endParaRPr>
          </a:p>
        </p:txBody>
      </p:sp>
      <p:sp>
        <p:nvSpPr>
          <p:cNvPr id="89" name="Google Shape;89;p10"/>
          <p:cNvSpPr>
            <a:spLocks/>
          </p:cNvSpPr>
          <p:nvPr/>
        </p:nvSpPr>
        <p:spPr>
          <a:xfrm>
            <a:off x="8477696" y="4988440"/>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uFillTx/>
              <a:latin typeface="Rambla"/>
              <a:ea typeface="Rambla"/>
              <a:cs typeface="Rambla"/>
              <a:sym typeface="Rambla"/>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a:spLocks/>
          </p:cNvSpPr>
          <p:nvPr/>
        </p:nvSpPr>
        <p:spPr>
          <a:xfrm>
            <a:off x="499273" y="5944936"/>
            <a:ext cx="4940624" cy="921076"/>
          </a:xfrm>
          <a:custGeom>
            <a:avLst/>
            <a:gdLst/>
            <a:ahLst/>
            <a:cxnLst/>
            <a:rect l="l" t="t" r="r" b="b"/>
            <a:pathLst>
              <a:path w="120000" h="120000" extrusionOk="0">
                <a:moveTo>
                  <a:pt x="0" y="712"/>
                </a:moveTo>
                <a:lnTo>
                  <a:pt x="119999" y="120000"/>
                </a:lnTo>
                <a:lnTo>
                  <a:pt x="89106" y="120000"/>
                </a:lnTo>
                <a:lnTo>
                  <a:pt x="16" y="0"/>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uFillTx/>
              <a:latin typeface="Rambla"/>
              <a:ea typeface="Rambla"/>
              <a:cs typeface="Rambla"/>
              <a:sym typeface="Rambla"/>
            </a:endParaRPr>
          </a:p>
        </p:txBody>
      </p:sp>
      <p:sp>
        <p:nvSpPr>
          <p:cNvPr id="11" name="Google Shape;11;p1"/>
          <p:cNvSpPr>
            <a:spLocks/>
          </p:cNvSpPr>
          <p:nvPr/>
        </p:nvSpPr>
        <p:spPr>
          <a:xfrm>
            <a:off x="485717" y="5939011"/>
            <a:ext cx="3690451" cy="933450"/>
          </a:xfrm>
          <a:custGeom>
            <a:avLst/>
            <a:gdLst/>
            <a:ahLst/>
            <a:cxnLst/>
            <a:rect l="l" t="t" r="r" b="b"/>
            <a:pathLst>
              <a:path w="120000" h="120000" extrusionOk="0">
                <a:moveTo>
                  <a:pt x="0" y="0"/>
                </a:moveTo>
                <a:lnTo>
                  <a:pt x="119999" y="119387"/>
                </a:lnTo>
                <a:lnTo>
                  <a:pt x="94759" y="120000"/>
                </a:lnTo>
                <a:lnTo>
                  <a:pt x="257" y="816"/>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uFillTx/>
              <a:latin typeface="Rambla"/>
              <a:ea typeface="Rambla"/>
              <a:cs typeface="Rambla"/>
              <a:sym typeface="Rambla"/>
            </a:endParaRPr>
          </a:p>
        </p:txBody>
      </p:sp>
      <p:sp>
        <p:nvSpPr>
          <p:cNvPr id="12" name="Google Shape;12;p1"/>
          <p:cNvSpPr>
            <a:spLocks/>
          </p:cNvSpPr>
          <p:nvPr/>
        </p:nvSpPr>
        <p:spPr>
          <a:xfrm>
            <a:off x="-6042" y="5791253"/>
            <a:ext cx="3402314" cy="1080868"/>
          </a:xfrm>
          <a:prstGeom prst="rtTriangle">
            <a:avLst/>
          </a:prstGeom>
          <a:blipFill rotWithShape="1">
            <a:blip r:embed="rId13">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uFillTx/>
              <a:latin typeface="Rambla"/>
              <a:ea typeface="Rambla"/>
              <a:cs typeface="Rambla"/>
              <a:sym typeface="Rambla"/>
            </a:endParaRPr>
          </a:p>
        </p:txBody>
      </p:sp>
      <p:cxnSp>
        <p:nvCxnSpPr>
          <p:cNvPr id="13" name="Google Shape;13;p1"/>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14" name="Google Shape;14;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1400"/>
              <a:buFont typeface="Rambla"/>
              <a:buNone/>
              <a:defRPr sz="4100" b="1" i="0" u="none" strike="noStrike" cap="none">
                <a:solidFill>
                  <a:schemeClr val="dk2"/>
                </a:solidFill>
                <a:uFillTx/>
                <a:latin typeface="Rambla"/>
                <a:ea typeface="Rambla"/>
                <a:cs typeface="Rambla"/>
                <a:sym typeface="Rambla"/>
              </a:defRPr>
            </a:lvl1pPr>
            <a:lvl2pPr lvl="1" indent="0">
              <a:spcBef>
                <a:spcPts val="0"/>
              </a:spcBef>
              <a:spcAft>
                <a:spcPts val="0"/>
              </a:spcAft>
              <a:buSzPts val="1400"/>
              <a:buNone/>
              <a:defRPr sz="1800">
                <a:uFillTx/>
              </a:defRPr>
            </a:lvl2pPr>
            <a:lvl3pPr lvl="2" indent="0">
              <a:spcBef>
                <a:spcPts val="0"/>
              </a:spcBef>
              <a:spcAft>
                <a:spcPts val="0"/>
              </a:spcAft>
              <a:buSzPts val="1400"/>
              <a:buNone/>
              <a:defRPr sz="1800">
                <a:uFillTx/>
              </a:defRPr>
            </a:lvl3pPr>
            <a:lvl4pPr lvl="3" indent="0">
              <a:spcBef>
                <a:spcPts val="0"/>
              </a:spcBef>
              <a:spcAft>
                <a:spcPts val="0"/>
              </a:spcAft>
              <a:buSzPts val="1400"/>
              <a:buNone/>
              <a:defRPr sz="1800">
                <a:uFillTx/>
              </a:defRPr>
            </a:lvl4pPr>
            <a:lvl5pPr lvl="4" indent="0">
              <a:spcBef>
                <a:spcPts val="0"/>
              </a:spcBef>
              <a:spcAft>
                <a:spcPts val="0"/>
              </a:spcAft>
              <a:buSzPts val="1400"/>
              <a:buNone/>
              <a:defRPr sz="1800">
                <a:uFillTx/>
              </a:defRPr>
            </a:lvl5pPr>
            <a:lvl6pPr lvl="5" indent="0">
              <a:spcBef>
                <a:spcPts val="0"/>
              </a:spcBef>
              <a:spcAft>
                <a:spcPts val="0"/>
              </a:spcAft>
              <a:buSzPts val="1400"/>
              <a:buNone/>
              <a:defRPr sz="1800">
                <a:uFillTx/>
              </a:defRPr>
            </a:lvl6pPr>
            <a:lvl7pPr lvl="6" indent="0">
              <a:spcBef>
                <a:spcPts val="0"/>
              </a:spcBef>
              <a:spcAft>
                <a:spcPts val="0"/>
              </a:spcAft>
              <a:buSzPts val="1400"/>
              <a:buNone/>
              <a:defRPr sz="1800">
                <a:uFillTx/>
              </a:defRPr>
            </a:lvl7pPr>
            <a:lvl8pPr lvl="7" indent="0">
              <a:spcBef>
                <a:spcPts val="0"/>
              </a:spcBef>
              <a:spcAft>
                <a:spcPts val="0"/>
              </a:spcAft>
              <a:buSzPts val="1400"/>
              <a:buNone/>
              <a:defRPr sz="1800">
                <a:uFillTx/>
              </a:defRPr>
            </a:lvl8pPr>
            <a:lvl9pPr lvl="8" indent="0">
              <a:spcBef>
                <a:spcPts val="0"/>
              </a:spcBef>
              <a:spcAft>
                <a:spcPts val="0"/>
              </a:spcAft>
              <a:buSzPts val="1400"/>
              <a:buNone/>
              <a:defRPr sz="1800">
                <a:uFillTx/>
              </a:defRPr>
            </a:lvl9pPr>
          </a:lstStyle>
          <a:p>
            <a:endParaRPr/>
          </a:p>
        </p:txBody>
      </p:sp>
      <p:sp>
        <p:nvSpPr>
          <p:cNvPr id="15" name="Google Shape;15;p1"/>
          <p:cNvSpPr txBox="1">
            <a:spLocks noGrp="1"/>
          </p:cNvSpPr>
          <p:nvPr>
            <p:ph type="body" idx="1"/>
          </p:nvPr>
        </p:nvSpPr>
        <p:spPr>
          <a:xfrm>
            <a:off x="457200" y="1481328"/>
            <a:ext cx="8229600" cy="4525963"/>
          </a:xfrm>
          <a:prstGeom prst="rect">
            <a:avLst/>
          </a:prstGeom>
          <a:noFill/>
          <a:ln>
            <a:noFill/>
          </a:ln>
        </p:spPr>
        <p:txBody>
          <a:bodyPr spcFirstLastPara="1" wrap="square" lIns="91425" tIns="91425" rIns="91425" bIns="91425"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uFillTx/>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uFillTx/>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uFillTx/>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uFillTx/>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uFillTx/>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uFillTx/>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uFillTx/>
                <a:latin typeface="Rambla"/>
                <a:ea typeface="Rambla"/>
                <a:cs typeface="Rambla"/>
                <a:sym typeface="Rambla"/>
              </a:defRPr>
            </a:lvl9pPr>
          </a:lstStyle>
          <a:p>
            <a:endParaRPr/>
          </a:p>
        </p:txBody>
      </p:sp>
      <p:sp>
        <p:nvSpPr>
          <p:cNvPr id="16" name="Google Shape;16;p1"/>
          <p:cNvSpPr txBox="1">
            <a:spLocks noGrp="1"/>
          </p:cNvSpPr>
          <p:nvPr>
            <p:ph type="dt" idx="10"/>
          </p:nvPr>
        </p:nvSpPr>
        <p:spPr>
          <a:xfrm>
            <a:off x="6727032" y="6407944"/>
            <a:ext cx="1920240" cy="3657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9pPr>
          </a:lstStyle>
          <a:p>
            <a:endParaRPr/>
          </a:p>
        </p:txBody>
      </p:sp>
      <p:sp>
        <p:nvSpPr>
          <p:cNvPr id="17" name="Google Shape;17;p1"/>
          <p:cNvSpPr txBox="1">
            <a:spLocks noGrp="1"/>
          </p:cNvSpPr>
          <p:nvPr>
            <p:ph type="ftr" idx="11"/>
          </p:nvPr>
        </p:nvSpPr>
        <p:spPr>
          <a:xfrm>
            <a:off x="4380072" y="6407944"/>
            <a:ext cx="2350681"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1"/>
                </a:solidFill>
                <a:uFillTx/>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uFillTx/>
                <a:latin typeface="Rambla"/>
                <a:ea typeface="Rambla"/>
                <a:cs typeface="Rambla"/>
                <a:sym typeface="Rambla"/>
              </a:defRPr>
            </a:lvl9pPr>
          </a:lstStyle>
          <a:p>
            <a:endParaRPr/>
          </a:p>
        </p:txBody>
      </p:sp>
      <p:sp>
        <p:nvSpPr>
          <p:cNvPr id="18" name="Google Shape;18;p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u="none">
                <a:solidFill>
                  <a:schemeClr val="dk1"/>
                </a:solidFill>
                <a:uFillTx/>
                <a:latin typeface="Rambla"/>
                <a:ea typeface="Rambla"/>
                <a:cs typeface="Rambla"/>
                <a:sym typeface="Rambla"/>
              </a:defRPr>
            </a:lvl1pPr>
            <a:lvl2pPr marL="0" marR="0" lvl="1" indent="0" algn="r" rtl="0">
              <a:spcBef>
                <a:spcPts val="0"/>
              </a:spcBef>
              <a:buNone/>
              <a:defRPr sz="1000" b="0" u="none">
                <a:solidFill>
                  <a:schemeClr val="dk1"/>
                </a:solidFill>
                <a:uFillTx/>
                <a:latin typeface="Rambla"/>
                <a:ea typeface="Rambla"/>
                <a:cs typeface="Rambla"/>
                <a:sym typeface="Rambla"/>
              </a:defRPr>
            </a:lvl2pPr>
            <a:lvl3pPr marL="0" marR="0" lvl="2" indent="0" algn="r" rtl="0">
              <a:spcBef>
                <a:spcPts val="0"/>
              </a:spcBef>
              <a:buNone/>
              <a:defRPr sz="1000" b="0" u="none">
                <a:solidFill>
                  <a:schemeClr val="dk1"/>
                </a:solidFill>
                <a:uFillTx/>
                <a:latin typeface="Rambla"/>
                <a:ea typeface="Rambla"/>
                <a:cs typeface="Rambla"/>
                <a:sym typeface="Rambla"/>
              </a:defRPr>
            </a:lvl3pPr>
            <a:lvl4pPr marL="0" marR="0" lvl="3" indent="0" algn="r" rtl="0">
              <a:spcBef>
                <a:spcPts val="0"/>
              </a:spcBef>
              <a:buNone/>
              <a:defRPr sz="1000" b="0" u="none">
                <a:solidFill>
                  <a:schemeClr val="dk1"/>
                </a:solidFill>
                <a:uFillTx/>
                <a:latin typeface="Rambla"/>
                <a:ea typeface="Rambla"/>
                <a:cs typeface="Rambla"/>
                <a:sym typeface="Rambla"/>
              </a:defRPr>
            </a:lvl4pPr>
            <a:lvl5pPr marL="0" marR="0" lvl="4" indent="0" algn="r" rtl="0">
              <a:spcBef>
                <a:spcPts val="0"/>
              </a:spcBef>
              <a:buNone/>
              <a:defRPr sz="1000" b="0" u="none">
                <a:solidFill>
                  <a:schemeClr val="dk1"/>
                </a:solidFill>
                <a:uFillTx/>
                <a:latin typeface="Rambla"/>
                <a:ea typeface="Rambla"/>
                <a:cs typeface="Rambla"/>
                <a:sym typeface="Rambla"/>
              </a:defRPr>
            </a:lvl5pPr>
            <a:lvl6pPr marL="0" marR="0" lvl="5" indent="0" algn="r" rtl="0">
              <a:spcBef>
                <a:spcPts val="0"/>
              </a:spcBef>
              <a:buNone/>
              <a:defRPr sz="1000" b="0" u="none">
                <a:solidFill>
                  <a:schemeClr val="dk1"/>
                </a:solidFill>
                <a:uFillTx/>
                <a:latin typeface="Rambla"/>
                <a:ea typeface="Rambla"/>
                <a:cs typeface="Rambla"/>
                <a:sym typeface="Rambla"/>
              </a:defRPr>
            </a:lvl6pPr>
            <a:lvl7pPr marL="0" marR="0" lvl="6" indent="0" algn="r" rtl="0">
              <a:spcBef>
                <a:spcPts val="0"/>
              </a:spcBef>
              <a:buNone/>
              <a:defRPr sz="1000" b="0" u="none">
                <a:solidFill>
                  <a:schemeClr val="dk1"/>
                </a:solidFill>
                <a:uFillTx/>
                <a:latin typeface="Rambla"/>
                <a:ea typeface="Rambla"/>
                <a:cs typeface="Rambla"/>
                <a:sym typeface="Rambla"/>
              </a:defRPr>
            </a:lvl7pPr>
            <a:lvl8pPr marL="0" marR="0" lvl="7" indent="0" algn="r" rtl="0">
              <a:spcBef>
                <a:spcPts val="0"/>
              </a:spcBef>
              <a:buNone/>
              <a:defRPr sz="1000" b="0" u="none">
                <a:solidFill>
                  <a:schemeClr val="dk1"/>
                </a:solidFill>
                <a:uFillTx/>
                <a:latin typeface="Rambla"/>
                <a:ea typeface="Rambla"/>
                <a:cs typeface="Rambla"/>
                <a:sym typeface="Rambla"/>
              </a:defRPr>
            </a:lvl8pPr>
            <a:lvl9pPr marL="0" marR="0" lvl="8" indent="0" algn="r" rtl="0">
              <a:spcBef>
                <a:spcPts val="0"/>
              </a:spcBef>
              <a:buNone/>
              <a:defRPr sz="1000" b="0" u="none">
                <a:solidFill>
                  <a:schemeClr val="dk1"/>
                </a:solidFill>
                <a:uFillTx/>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g"/><Relationship Id="rId5" Type="http://schemas.openxmlformats.org/officeDocument/2006/relationships/image" Target="../media/image29.png"/><Relationship Id="rId6"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7" Type="http://schemas.openxmlformats.org/officeDocument/2006/relationships/image" Target="../media/image35.jpg"/><Relationship Id="rId8" Type="http://schemas.openxmlformats.org/officeDocument/2006/relationships/image" Target="../media/image36.jpg"/><Relationship Id="rId9"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jpg"/><Relationship Id="rId10"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9" Type="http://schemas.openxmlformats.org/officeDocument/2006/relationships/image" Target="../media/image63.png"/><Relationship Id="rId20" Type="http://schemas.openxmlformats.org/officeDocument/2006/relationships/image" Target="../media/image74.png"/><Relationship Id="rId21" Type="http://schemas.openxmlformats.org/officeDocument/2006/relationships/image" Target="../media/image75.jpg"/><Relationship Id="rId22" Type="http://schemas.openxmlformats.org/officeDocument/2006/relationships/image" Target="../media/image76.png"/><Relationship Id="rId23" Type="http://schemas.openxmlformats.org/officeDocument/2006/relationships/image" Target="../media/image77.png"/><Relationship Id="rId24" Type="http://schemas.openxmlformats.org/officeDocument/2006/relationships/image" Target="../media/image78.png"/><Relationship Id="rId25" Type="http://schemas.openxmlformats.org/officeDocument/2006/relationships/image" Target="../media/image79.png"/><Relationship Id="rId26" Type="http://schemas.openxmlformats.org/officeDocument/2006/relationships/image" Target="../media/image80.png"/><Relationship Id="rId27" Type="http://schemas.openxmlformats.org/officeDocument/2006/relationships/image" Target="../media/image81.png"/><Relationship Id="rId28" Type="http://schemas.openxmlformats.org/officeDocument/2006/relationships/image" Target="../media/image82.jpg"/><Relationship Id="rId29" Type="http://schemas.openxmlformats.org/officeDocument/2006/relationships/image" Target="../media/image83.png"/><Relationship Id="rId10" Type="http://schemas.openxmlformats.org/officeDocument/2006/relationships/image" Target="../media/image64.png"/><Relationship Id="rId11" Type="http://schemas.openxmlformats.org/officeDocument/2006/relationships/image" Target="../media/image65.jpg"/><Relationship Id="rId12" Type="http://schemas.openxmlformats.org/officeDocument/2006/relationships/image" Target="../media/image66.png"/><Relationship Id="rId13" Type="http://schemas.openxmlformats.org/officeDocument/2006/relationships/image" Target="../media/image67.png"/><Relationship Id="rId14" Type="http://schemas.openxmlformats.org/officeDocument/2006/relationships/image" Target="../media/image68.gif"/><Relationship Id="rId15" Type="http://schemas.openxmlformats.org/officeDocument/2006/relationships/image" Target="../media/image69.png"/><Relationship Id="rId16" Type="http://schemas.openxmlformats.org/officeDocument/2006/relationships/image" Target="../media/image70.gif"/><Relationship Id="rId17" Type="http://schemas.openxmlformats.org/officeDocument/2006/relationships/image" Target="../media/image71.jpg"/><Relationship Id="rId18" Type="http://schemas.openxmlformats.org/officeDocument/2006/relationships/image" Target="../media/image72.png"/><Relationship Id="rId19" Type="http://schemas.openxmlformats.org/officeDocument/2006/relationships/image" Target="../media/image73.jp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7.png"/><Relationship Id="rId4" Type="http://schemas.openxmlformats.org/officeDocument/2006/relationships/image" Target="../media/image58.jpg"/><Relationship Id="rId5" Type="http://schemas.openxmlformats.org/officeDocument/2006/relationships/image" Target="../media/image59.jp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6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mailto:info@unifield.com.h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3"/>
          <p:cNvSpPr txBox="1">
            <a:spLocks noGrp="1"/>
          </p:cNvSpPr>
          <p:nvPr>
            <p:ph type="ctrTitle"/>
          </p:nvPr>
        </p:nvSpPr>
        <p:spPr>
          <a:xfrm>
            <a:off x="732794" y="2282808"/>
            <a:ext cx="7772400" cy="101745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2"/>
              </a:buClr>
              <a:buFont typeface="Rambla"/>
              <a:buNone/>
            </a:pPr>
            <a:r>
              <a:rPr lang="en-US" sz="4800" b="1" i="0" u="none" strike="noStrike" cap="none" dirty="0" err="1">
                <a:solidFill>
                  <a:schemeClr val="dk2"/>
                </a:solidFill>
                <a:uFillTx/>
                <a:latin typeface="Rambla"/>
                <a:ea typeface="Rambla"/>
                <a:cs typeface="Rambla"/>
                <a:sym typeface="Rambla"/>
              </a:rPr>
              <a:t>Unifield</a:t>
            </a:r>
            <a:r>
              <a:rPr lang="en-US" sz="4800" b="1" i="0" u="none" strike="noStrike" cap="none" dirty="0">
                <a:solidFill>
                  <a:schemeClr val="dk2"/>
                </a:solidFill>
                <a:uFillTx/>
                <a:latin typeface="Rambla"/>
                <a:ea typeface="Rambla"/>
                <a:cs typeface="Rambla"/>
                <a:sym typeface="Rambla"/>
              </a:rPr>
              <a:t> Textiles Limited</a:t>
            </a:r>
            <a:endParaRPr sz="4800" b="1" i="0" u="none" strike="noStrike" cap="none" dirty="0">
              <a:solidFill>
                <a:schemeClr val="dk2"/>
              </a:solidFill>
              <a:uFillTx/>
              <a:latin typeface="Rambla"/>
              <a:ea typeface="Rambla"/>
              <a:cs typeface="Rambla"/>
              <a:sym typeface="Rambl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4" descr="File Jun 21, 8 02 46 PM.jpeg"/>
          <p:cNvPicPr preferRelativeResize="0">
            <a:picLocks noGrp="1"/>
          </p:cNvPicPr>
          <p:nvPr>
            <p:ph type="body" idx="1"/>
          </p:nvPr>
        </p:nvPicPr>
        <p:blipFill rotWithShape="1">
          <a:blip r:embed="rId3"/>
          <a:srcRect/>
          <a:stretch/>
        </p:blipFill>
        <p:spPr>
          <a:xfrm>
            <a:off x="683568" y="1481328"/>
            <a:ext cx="8003232" cy="4401469"/>
          </a:xfrm>
          <a:prstGeom prst="rect">
            <a:avLst/>
          </a:prstGeom>
          <a:noFill/>
          <a:ln>
            <a:noFill/>
          </a:ln>
        </p:spPr>
      </p:pic>
      <p:sp>
        <p:nvSpPr>
          <p:cNvPr id="198" name="Google Shape;198;p2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10</a:t>
            </a:fld>
            <a:endParaRPr sz="1000" b="0">
              <a:solidFill>
                <a:schemeClr val="dk1"/>
              </a:solidFill>
              <a:uFillTx/>
              <a:latin typeface="Rambla"/>
              <a:ea typeface="Rambla"/>
              <a:cs typeface="Rambla"/>
              <a:sym typeface="Rambla"/>
            </a:endParaRPr>
          </a:p>
        </p:txBody>
      </p:sp>
      <p:sp>
        <p:nvSpPr>
          <p:cNvPr id="199" name="Google Shape;199;p24"/>
          <p:cNvSpPr txBox="1">
            <a:spLocks/>
          </p:cNvSpPr>
          <p:nvPr/>
        </p:nvSpPr>
        <p:spPr>
          <a:xfrm>
            <a:off x="467544" y="260648"/>
            <a:ext cx="889248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Rambla"/>
              <a:buNone/>
            </a:pPr>
            <a:r>
              <a:rPr lang="en-US" sz="3200" b="1" i="0" u="none" strike="noStrike" cap="none">
                <a:solidFill>
                  <a:schemeClr val="dk2"/>
                </a:solidFill>
                <a:uFillTx/>
                <a:latin typeface="Rambla"/>
                <a:ea typeface="Rambla"/>
                <a:cs typeface="Rambla"/>
                <a:sym typeface="Rambla"/>
              </a:rPr>
              <a:t>Market </a:t>
            </a:r>
            <a:r>
              <a:rPr lang="en-US" sz="3200" b="1">
                <a:solidFill>
                  <a:schemeClr val="dk2"/>
                </a:solidFill>
                <a:uFillTx/>
                <a:latin typeface="Rambla"/>
                <a:ea typeface="Rambla"/>
                <a:cs typeface="Rambla"/>
                <a:sym typeface="Rambla"/>
              </a:rPr>
              <a:t>Research</a:t>
            </a:r>
            <a:r>
              <a:rPr lang="en-US" sz="3200" b="1" i="0" u="none" strike="noStrike" cap="none">
                <a:solidFill>
                  <a:schemeClr val="dk2"/>
                </a:solidFill>
                <a:uFillTx/>
                <a:latin typeface="Rambla"/>
                <a:ea typeface="Rambla"/>
                <a:cs typeface="Rambla"/>
                <a:sym typeface="Rambla"/>
              </a:rPr>
              <a:t> - Learning the Market</a:t>
            </a:r>
            <a:endParaRPr sz="3200" b="1" i="0" u="none" strike="noStrike" cap="none">
              <a:solidFill>
                <a:schemeClr val="dk2"/>
              </a:solidFill>
              <a:uFillTx/>
              <a:latin typeface="Rambla"/>
              <a:ea typeface="Rambla"/>
              <a:cs typeface="Rambla"/>
              <a:sym typeface="Rambl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5" descr="File Jun 21, 7 55 45 PM.jpeg"/>
          <p:cNvPicPr preferRelativeResize="0">
            <a:picLocks noGrp="1"/>
          </p:cNvPicPr>
          <p:nvPr>
            <p:ph type="body" idx="1"/>
          </p:nvPr>
        </p:nvPicPr>
        <p:blipFill rotWithShape="1">
          <a:blip r:embed="rId3"/>
          <a:srcRect t="-577"/>
          <a:stretch/>
        </p:blipFill>
        <p:spPr>
          <a:xfrm rot="5400000">
            <a:off x="736049" y="2224391"/>
            <a:ext cx="4287525" cy="3240360"/>
          </a:xfrm>
          <a:prstGeom prst="rect">
            <a:avLst/>
          </a:prstGeom>
          <a:noFill/>
          <a:ln>
            <a:noFill/>
          </a:ln>
        </p:spPr>
      </p:pic>
      <p:sp>
        <p:nvSpPr>
          <p:cNvPr id="206" name="Google Shape;206;p2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11</a:t>
            </a:fld>
            <a:endParaRPr sz="1000" b="0">
              <a:solidFill>
                <a:schemeClr val="dk1"/>
              </a:solidFill>
              <a:uFillTx/>
              <a:latin typeface="Rambla"/>
              <a:ea typeface="Rambla"/>
              <a:cs typeface="Rambla"/>
              <a:sym typeface="Rambla"/>
            </a:endParaRPr>
          </a:p>
        </p:txBody>
      </p:sp>
      <p:pic>
        <p:nvPicPr>
          <p:cNvPr id="207" name="Google Shape;207;p25" descr="File Jun 21, 7 56 12 PM.jpeg"/>
          <p:cNvPicPr preferRelativeResize="0"/>
          <p:nvPr/>
        </p:nvPicPr>
        <p:blipFill rotWithShape="1">
          <a:blip r:embed="rId4"/>
          <a:srcRect/>
          <a:stretch/>
        </p:blipFill>
        <p:spPr>
          <a:xfrm rot="5400000">
            <a:off x="4247964" y="2240868"/>
            <a:ext cx="4320480" cy="3240360"/>
          </a:xfrm>
          <a:prstGeom prst="rect">
            <a:avLst/>
          </a:prstGeom>
          <a:noFill/>
          <a:ln>
            <a:noFill/>
          </a:ln>
        </p:spPr>
      </p:pic>
      <p:sp>
        <p:nvSpPr>
          <p:cNvPr id="208" name="Google Shape;208;p25"/>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3200" b="1" i="0" u="none" strike="noStrike" cap="none">
                <a:solidFill>
                  <a:schemeClr val="dk2"/>
                </a:solidFill>
                <a:uFillTx/>
                <a:latin typeface="Rambla"/>
                <a:ea typeface="Rambla"/>
                <a:cs typeface="Rambla"/>
                <a:sym typeface="Rambla"/>
              </a:rPr>
              <a:t>Market Research – the Touch, a connection with the Brands</a:t>
            </a:r>
            <a:endParaRPr sz="3200" b="1" i="0" u="none" strike="noStrike" cap="none">
              <a:solidFill>
                <a:schemeClr val="dk2"/>
              </a:solidFill>
              <a:uFillTx/>
              <a:latin typeface="Rambla"/>
              <a:ea typeface="Rambla"/>
              <a:cs typeface="Rambla"/>
              <a:sym typeface="Rambl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6"/>
          <p:cNvPicPr preferRelativeResize="0">
            <a:picLocks noGrp="1"/>
          </p:cNvPicPr>
          <p:nvPr>
            <p:ph type="body" idx="1"/>
          </p:nvPr>
        </p:nvPicPr>
        <p:blipFill rotWithShape="1">
          <a:blip r:embed="rId3"/>
          <a:srcRect/>
          <a:stretch/>
        </p:blipFill>
        <p:spPr>
          <a:xfrm>
            <a:off x="1027394" y="1412776"/>
            <a:ext cx="3472597" cy="2448272"/>
          </a:xfrm>
          <a:prstGeom prst="rect">
            <a:avLst/>
          </a:prstGeom>
          <a:noFill/>
          <a:ln>
            <a:noFill/>
          </a:ln>
        </p:spPr>
      </p:pic>
      <p:sp>
        <p:nvSpPr>
          <p:cNvPr id="215" name="Google Shape;215;p2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12</a:t>
            </a:fld>
            <a:endParaRPr sz="1000" b="0">
              <a:solidFill>
                <a:schemeClr val="dk1"/>
              </a:solidFill>
              <a:uFillTx/>
              <a:latin typeface="Rambla"/>
              <a:ea typeface="Rambla"/>
              <a:cs typeface="Rambla"/>
              <a:sym typeface="Rambla"/>
            </a:endParaRPr>
          </a:p>
        </p:txBody>
      </p:sp>
      <p:sp>
        <p:nvSpPr>
          <p:cNvPr id="216" name="Google Shape;216;p26"/>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3200" b="1" i="0" u="none" strike="noStrike" cap="none">
                <a:solidFill>
                  <a:schemeClr val="dk2"/>
                </a:solidFill>
                <a:uFillTx/>
                <a:latin typeface="Rambla"/>
                <a:ea typeface="Rambla"/>
                <a:cs typeface="Rambla"/>
                <a:sym typeface="Rambla"/>
              </a:rPr>
              <a:t>Market Research – Capturing the trend</a:t>
            </a:r>
            <a:endParaRPr sz="3200" b="1" i="0" u="none" strike="noStrike" cap="none">
              <a:solidFill>
                <a:schemeClr val="dk2"/>
              </a:solidFill>
              <a:uFillTx/>
              <a:latin typeface="Rambla"/>
              <a:ea typeface="Rambla"/>
              <a:cs typeface="Rambla"/>
              <a:sym typeface="Rambla"/>
            </a:endParaRPr>
          </a:p>
        </p:txBody>
      </p:sp>
      <p:pic>
        <p:nvPicPr>
          <p:cNvPr id="217" name="Google Shape;217;p26"/>
          <p:cNvPicPr preferRelativeResize="0"/>
          <p:nvPr/>
        </p:nvPicPr>
        <p:blipFill rotWithShape="1">
          <a:blip r:embed="rId4"/>
          <a:srcRect/>
          <a:stretch/>
        </p:blipFill>
        <p:spPr>
          <a:xfrm>
            <a:off x="4932040" y="1340768"/>
            <a:ext cx="3744416" cy="2808312"/>
          </a:xfrm>
          <a:prstGeom prst="rect">
            <a:avLst/>
          </a:prstGeom>
          <a:noFill/>
          <a:ln>
            <a:noFill/>
          </a:ln>
        </p:spPr>
      </p:pic>
      <p:pic>
        <p:nvPicPr>
          <p:cNvPr id="218" name="Google Shape;218;p26"/>
          <p:cNvPicPr preferRelativeResize="0"/>
          <p:nvPr/>
        </p:nvPicPr>
        <p:blipFill rotWithShape="1">
          <a:blip r:embed="rId5"/>
          <a:srcRect/>
          <a:stretch/>
        </p:blipFill>
        <p:spPr>
          <a:xfrm>
            <a:off x="4932040" y="4293096"/>
            <a:ext cx="3744416" cy="2304256"/>
          </a:xfrm>
          <a:prstGeom prst="rect">
            <a:avLst/>
          </a:prstGeom>
          <a:noFill/>
          <a:ln>
            <a:noFill/>
          </a:ln>
        </p:spPr>
      </p:pic>
      <p:pic>
        <p:nvPicPr>
          <p:cNvPr id="219" name="Google Shape;219;p26" descr="File Jun 21, 7 56 56 PM.jpeg"/>
          <p:cNvPicPr preferRelativeResize="0"/>
          <p:nvPr/>
        </p:nvPicPr>
        <p:blipFill rotWithShape="1">
          <a:blip r:embed="rId6"/>
          <a:srcRect/>
          <a:stretch/>
        </p:blipFill>
        <p:spPr>
          <a:xfrm>
            <a:off x="1043608" y="4113076"/>
            <a:ext cx="3312368" cy="24842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p27"/>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13</a:t>
            </a:fld>
            <a:endParaRPr sz="1000" b="0">
              <a:solidFill>
                <a:schemeClr val="dk1"/>
              </a:solidFill>
              <a:uFillTx/>
              <a:latin typeface="Rambla"/>
              <a:ea typeface="Rambla"/>
              <a:cs typeface="Rambla"/>
              <a:sym typeface="Rambla"/>
            </a:endParaRPr>
          </a:p>
        </p:txBody>
      </p:sp>
      <p:sp>
        <p:nvSpPr>
          <p:cNvPr id="226" name="Google Shape;226;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2800" b="1" i="0" u="none" strike="noStrike" cap="none">
                <a:solidFill>
                  <a:schemeClr val="dk2"/>
                </a:solidFill>
                <a:uFillTx/>
                <a:latin typeface="Rambla"/>
                <a:ea typeface="Rambla"/>
                <a:cs typeface="Rambla"/>
                <a:sym typeface="Rambla"/>
              </a:rPr>
              <a:t>Product Development – Continue to explore and develop new products that fit our clients </a:t>
            </a:r>
            <a:endParaRPr sz="2800" b="1" i="0" u="none" strike="noStrike" cap="none">
              <a:solidFill>
                <a:schemeClr val="dk2"/>
              </a:solidFill>
              <a:uFillTx/>
              <a:latin typeface="Rambla"/>
              <a:ea typeface="Rambla"/>
              <a:cs typeface="Rambla"/>
              <a:sym typeface="Rambla"/>
            </a:endParaRPr>
          </a:p>
        </p:txBody>
      </p:sp>
      <p:pic>
        <p:nvPicPr>
          <p:cNvPr id="227" name="Google Shape;227;p27"/>
          <p:cNvPicPr preferRelativeResize="0">
            <a:picLocks noGrp="1"/>
          </p:cNvPicPr>
          <p:nvPr>
            <p:ph type="body" idx="1"/>
          </p:nvPr>
        </p:nvPicPr>
        <p:blipFill rotWithShape="1">
          <a:blip r:embed="rId3"/>
          <a:srcRect/>
          <a:stretch/>
        </p:blipFill>
        <p:spPr>
          <a:xfrm>
            <a:off x="467544" y="1772816"/>
            <a:ext cx="8379700" cy="46085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2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14</a:t>
            </a:fld>
            <a:endParaRPr sz="1000" b="0">
              <a:solidFill>
                <a:schemeClr val="dk1"/>
              </a:solidFill>
              <a:uFillTx/>
              <a:latin typeface="Rambla"/>
              <a:ea typeface="Rambla"/>
              <a:cs typeface="Rambla"/>
              <a:sym typeface="Rambla"/>
            </a:endParaRPr>
          </a:p>
        </p:txBody>
      </p:sp>
      <p:pic>
        <p:nvPicPr>
          <p:cNvPr id="234" name="Google Shape;234;p28"/>
          <p:cNvPicPr preferRelativeResize="0">
            <a:picLocks noGrp="1"/>
          </p:cNvPicPr>
          <p:nvPr>
            <p:ph type="body" idx="1"/>
          </p:nvPr>
        </p:nvPicPr>
        <p:blipFill rotWithShape="1">
          <a:blip r:embed="rId3"/>
          <a:srcRect/>
          <a:stretch/>
        </p:blipFill>
        <p:spPr>
          <a:xfrm>
            <a:off x="971600" y="1298410"/>
            <a:ext cx="7163497" cy="4794886"/>
          </a:xfrm>
          <a:prstGeom prst="rect">
            <a:avLst/>
          </a:prstGeom>
          <a:noFill/>
          <a:ln>
            <a:noFill/>
          </a:ln>
        </p:spPr>
      </p:pic>
      <p:sp>
        <p:nvSpPr>
          <p:cNvPr id="235" name="Google Shape;235;p28"/>
          <p:cNvSpPr txBox="1">
            <a:spLocks noGrp="1"/>
          </p:cNvSpPr>
          <p:nvPr>
            <p:ph type="title"/>
          </p:nvPr>
        </p:nvSpPr>
        <p:spPr>
          <a:xfrm>
            <a:off x="0" y="274638"/>
            <a:ext cx="9036496" cy="85010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2520" b="1" i="0" u="none" strike="noStrike" cap="none">
                <a:solidFill>
                  <a:schemeClr val="dk2"/>
                </a:solidFill>
                <a:uFillTx/>
                <a:latin typeface="Rambla"/>
                <a:ea typeface="Rambla"/>
                <a:cs typeface="Rambla"/>
                <a:sym typeface="Rambla"/>
              </a:rPr>
              <a:t>  Product Development – Trend Forecast/Concept boards</a:t>
            </a:r>
            <a:endParaRPr sz="2520" b="1" i="0" u="none" strike="noStrike" cap="none">
              <a:solidFill>
                <a:schemeClr val="dk2"/>
              </a:solidFill>
              <a:uFillTx/>
              <a:latin typeface="Rambla"/>
              <a:ea typeface="Rambla"/>
              <a:cs typeface="Rambla"/>
              <a:sym typeface="Rambl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2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15</a:t>
            </a:fld>
            <a:endParaRPr sz="1000" b="0">
              <a:solidFill>
                <a:schemeClr val="dk1"/>
              </a:solidFill>
              <a:uFillTx/>
              <a:latin typeface="Rambla"/>
              <a:ea typeface="Rambla"/>
              <a:cs typeface="Rambla"/>
              <a:sym typeface="Rambla"/>
            </a:endParaRPr>
          </a:p>
        </p:txBody>
      </p:sp>
      <p:pic>
        <p:nvPicPr>
          <p:cNvPr id="242" name="Google Shape;242;p29" descr="IMG_20150225_150954_159.jpg"/>
          <p:cNvPicPr preferRelativeResize="0"/>
          <p:nvPr/>
        </p:nvPicPr>
        <p:blipFill rotWithShape="1">
          <a:blip r:embed="rId3"/>
          <a:srcRect/>
          <a:stretch/>
        </p:blipFill>
        <p:spPr>
          <a:xfrm>
            <a:off x="5070848" y="4653136"/>
            <a:ext cx="3456381" cy="1944216"/>
          </a:xfrm>
          <a:prstGeom prst="rect">
            <a:avLst/>
          </a:prstGeom>
          <a:noFill/>
          <a:ln>
            <a:noFill/>
          </a:ln>
        </p:spPr>
      </p:pic>
      <p:pic>
        <p:nvPicPr>
          <p:cNvPr id="243" name="Google Shape;243;p29" descr="IMG_20150319_091617_225.jpg"/>
          <p:cNvPicPr preferRelativeResize="0"/>
          <p:nvPr/>
        </p:nvPicPr>
        <p:blipFill rotWithShape="1">
          <a:blip r:embed="rId4"/>
          <a:srcRect/>
          <a:stretch/>
        </p:blipFill>
        <p:spPr>
          <a:xfrm>
            <a:off x="5070848" y="2420888"/>
            <a:ext cx="3312368" cy="2028301"/>
          </a:xfrm>
          <a:prstGeom prst="rect">
            <a:avLst/>
          </a:prstGeom>
          <a:noFill/>
          <a:ln>
            <a:noFill/>
          </a:ln>
        </p:spPr>
      </p:pic>
      <p:sp>
        <p:nvSpPr>
          <p:cNvPr id="244" name="Google Shape;244;p29"/>
          <p:cNvSpPr txBox="1">
            <a:spLocks noGrp="1"/>
          </p:cNvSpPr>
          <p:nvPr>
            <p:ph type="title"/>
          </p:nvPr>
        </p:nvSpPr>
        <p:spPr>
          <a:xfrm>
            <a:off x="0" y="274638"/>
            <a:ext cx="9036496" cy="85010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2800" b="1" i="0" u="none" strike="noStrike" cap="none">
                <a:solidFill>
                  <a:schemeClr val="dk2"/>
                </a:solidFill>
                <a:uFillTx/>
                <a:latin typeface="Rambla"/>
                <a:ea typeface="Rambla"/>
                <a:cs typeface="Rambla"/>
                <a:sym typeface="Rambla"/>
              </a:rPr>
              <a:t>     Product Development – Filling the Missing Piece</a:t>
            </a:r>
            <a:endParaRPr sz="2800" b="1" i="0" u="none" strike="noStrike" cap="none">
              <a:solidFill>
                <a:schemeClr val="dk2"/>
              </a:solidFill>
              <a:uFillTx/>
              <a:latin typeface="Rambla"/>
              <a:ea typeface="Rambla"/>
              <a:cs typeface="Rambla"/>
              <a:sym typeface="Rambla"/>
            </a:endParaRPr>
          </a:p>
        </p:txBody>
      </p:sp>
      <p:sp>
        <p:nvSpPr>
          <p:cNvPr id="245" name="Google Shape;245;p29"/>
          <p:cNvSpPr txBox="1">
            <a:spLocks noGrp="1"/>
          </p:cNvSpPr>
          <p:nvPr>
            <p:ph type="body" idx="1"/>
          </p:nvPr>
        </p:nvSpPr>
        <p:spPr>
          <a:xfrm>
            <a:off x="971600" y="1196752"/>
            <a:ext cx="7272808" cy="936103"/>
          </a:xfrm>
          <a:prstGeom prst="rect">
            <a:avLst/>
          </a:prstGeom>
          <a:noFill/>
          <a:ln>
            <a:noFill/>
          </a:ln>
        </p:spPr>
        <p:txBody>
          <a:bodyPr spcFirstLastPara="1" wrap="square" lIns="91425" tIns="45700" rIns="91425" bIns="45700" anchor="t" anchorCtr="0">
            <a:noAutofit/>
          </a:bodyPr>
          <a:lstStyle/>
          <a:p>
            <a:pPr marL="365760" marR="0" lvl="0" indent="-264160" algn="l" rtl="0">
              <a:lnSpc>
                <a:spcPct val="80000"/>
              </a:lnSpc>
              <a:spcBef>
                <a:spcPts val="0"/>
              </a:spcBef>
              <a:spcAft>
                <a:spcPts val="0"/>
              </a:spcAft>
              <a:buClr>
                <a:schemeClr val="accent1"/>
              </a:buClr>
              <a:buSzPts val="1561"/>
              <a:buFont typeface="Noto Sans Symbols"/>
              <a:buChar char="▶"/>
            </a:pPr>
            <a:r>
              <a:rPr lang="en-US" sz="2295" b="0" i="0" u="none" strike="noStrike" cap="none">
                <a:solidFill>
                  <a:schemeClr val="dk1"/>
                </a:solidFill>
                <a:uFillTx/>
                <a:latin typeface="Rambla"/>
                <a:ea typeface="Rambla"/>
                <a:cs typeface="Rambla"/>
                <a:sym typeface="Rambla"/>
              </a:rPr>
              <a:t>Identify and suggest products that would fit in the specific brand, i.e filling the “missing piece”</a:t>
            </a:r>
            <a:endParaRPr>
              <a:uFillTx/>
            </a:endParaRPr>
          </a:p>
          <a:p>
            <a:pPr marL="365760" marR="0" lvl="0" indent="-165061" algn="l" rtl="0">
              <a:lnSpc>
                <a:spcPct val="80000"/>
              </a:lnSpc>
              <a:spcBef>
                <a:spcPts val="400"/>
              </a:spcBef>
              <a:spcAft>
                <a:spcPts val="0"/>
              </a:spcAft>
              <a:buClr>
                <a:schemeClr val="accent1"/>
              </a:buClr>
              <a:buSzPts val="1561"/>
              <a:buFont typeface="Noto Sans Symbols"/>
              <a:buNone/>
            </a:pPr>
            <a:endParaRPr sz="2295" b="0" i="0" u="none" strike="noStrike" cap="none">
              <a:solidFill>
                <a:schemeClr val="dk1"/>
              </a:solidFill>
              <a:uFillTx/>
              <a:latin typeface="Rambla"/>
              <a:ea typeface="Rambla"/>
              <a:cs typeface="Rambla"/>
              <a:sym typeface="Rambla"/>
            </a:endParaRPr>
          </a:p>
        </p:txBody>
      </p:sp>
      <p:pic>
        <p:nvPicPr>
          <p:cNvPr id="246" name="Google Shape;246;p29" descr="File Jun 21, 7 58 35 PM.jpeg"/>
          <p:cNvPicPr preferRelativeResize="0"/>
          <p:nvPr/>
        </p:nvPicPr>
        <p:blipFill rotWithShape="1">
          <a:blip r:embed="rId5"/>
          <a:srcRect/>
          <a:stretch/>
        </p:blipFill>
        <p:spPr>
          <a:xfrm rot="-5400000">
            <a:off x="787601" y="2899795"/>
            <a:ext cx="3831258" cy="28734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0"/>
          <p:cNvPicPr preferRelativeResize="0"/>
          <p:nvPr/>
        </p:nvPicPr>
        <p:blipFill rotWithShape="1">
          <a:blip r:embed="rId3"/>
          <a:srcRect/>
          <a:stretch/>
        </p:blipFill>
        <p:spPr>
          <a:xfrm>
            <a:off x="1259633" y="1835441"/>
            <a:ext cx="6192688" cy="4644516"/>
          </a:xfrm>
          <a:prstGeom prst="rect">
            <a:avLst/>
          </a:prstGeom>
          <a:noFill/>
          <a:ln>
            <a:noFill/>
          </a:ln>
        </p:spPr>
      </p:pic>
      <p:sp>
        <p:nvSpPr>
          <p:cNvPr id="253" name="Google Shape;253;p3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16</a:t>
            </a:fld>
            <a:endParaRPr sz="1000" b="0">
              <a:solidFill>
                <a:schemeClr val="dk1"/>
              </a:solidFill>
              <a:uFillTx/>
              <a:latin typeface="Rambla"/>
              <a:ea typeface="Rambla"/>
              <a:cs typeface="Rambla"/>
              <a:sym typeface="Rambla"/>
            </a:endParaRPr>
          </a:p>
        </p:txBody>
      </p:sp>
      <p:sp>
        <p:nvSpPr>
          <p:cNvPr id="254" name="Google Shape;25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4100" b="1" i="0" u="none" strike="noStrike" cap="none">
                <a:solidFill>
                  <a:schemeClr val="dk2"/>
                </a:solidFill>
                <a:uFillTx/>
                <a:latin typeface="Rambla"/>
                <a:ea typeface="Rambla"/>
                <a:cs typeface="Rambla"/>
                <a:sym typeface="Rambla"/>
              </a:rPr>
              <a:t>Product development- </a:t>
            </a:r>
            <a:br>
              <a:rPr lang="en-US" sz="4100" b="1" i="0" u="none" strike="noStrike" cap="none">
                <a:solidFill>
                  <a:schemeClr val="dk2"/>
                </a:solidFill>
                <a:uFillTx/>
                <a:latin typeface="Rambla"/>
                <a:ea typeface="Rambla"/>
                <a:cs typeface="Rambla"/>
                <a:sym typeface="Rambla"/>
              </a:rPr>
            </a:br>
            <a:r>
              <a:rPr lang="en-US" sz="2700" b="0" i="0" u="none" strike="noStrike" cap="none">
                <a:solidFill>
                  <a:schemeClr val="dk2"/>
                </a:solidFill>
                <a:uFillTx/>
                <a:latin typeface="Rambla"/>
                <a:ea typeface="Rambla"/>
                <a:cs typeface="Rambla"/>
                <a:sym typeface="Rambla"/>
              </a:rPr>
              <a:t>Study, analyze, and process….</a:t>
            </a:r>
            <a:endParaRPr sz="2700" b="0" i="0" u="none" strike="noStrike" cap="none">
              <a:solidFill>
                <a:schemeClr val="dk2"/>
              </a:solidFill>
              <a:uFillTx/>
              <a:latin typeface="Rambla"/>
              <a:ea typeface="Rambla"/>
              <a:cs typeface="Rambla"/>
              <a:sym typeface="Rambla"/>
            </a:endParaRPr>
          </a:p>
        </p:txBody>
      </p:sp>
      <p:pic>
        <p:nvPicPr>
          <p:cNvPr id="255" name="Google Shape;255;p30" descr="images.jpeg"/>
          <p:cNvPicPr preferRelativeResize="0"/>
          <p:nvPr/>
        </p:nvPicPr>
        <p:blipFill rotWithShape="1">
          <a:blip r:embed="rId4"/>
          <a:srcRect/>
          <a:stretch/>
        </p:blipFill>
        <p:spPr>
          <a:xfrm>
            <a:off x="395536" y="3212976"/>
            <a:ext cx="2717800" cy="2997200"/>
          </a:xfrm>
          <a:prstGeom prst="rect">
            <a:avLst/>
          </a:prstGeom>
          <a:noFill/>
          <a:ln>
            <a:noFill/>
          </a:ln>
        </p:spPr>
      </p:pic>
      <p:pic>
        <p:nvPicPr>
          <p:cNvPr id="256" name="Google Shape;256;p30" descr="pencil.png"/>
          <p:cNvPicPr preferRelativeResize="0"/>
          <p:nvPr/>
        </p:nvPicPr>
        <p:blipFill rotWithShape="1">
          <a:blip r:embed="rId5"/>
          <a:srcRect/>
          <a:stretch/>
        </p:blipFill>
        <p:spPr>
          <a:xfrm>
            <a:off x="7524328" y="2708920"/>
            <a:ext cx="1326780" cy="1320883"/>
          </a:xfrm>
          <a:prstGeom prst="rect">
            <a:avLst/>
          </a:prstGeom>
          <a:noFill/>
          <a:ln>
            <a:noFill/>
          </a:ln>
        </p:spPr>
      </p:pic>
      <p:pic>
        <p:nvPicPr>
          <p:cNvPr id="257" name="Google Shape;257;p30" descr="20160225185912104.pdf"/>
          <p:cNvPicPr preferRelativeResize="0"/>
          <p:nvPr/>
        </p:nvPicPr>
        <p:blipFill rotWithShape="1">
          <a:blip r:embed="rId6"/>
          <a:srcRect/>
          <a:stretch/>
        </p:blipFill>
        <p:spPr>
          <a:xfrm rot="4763077">
            <a:off x="4576519" y="3135048"/>
            <a:ext cx="3522733" cy="24934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31" descr="4.jpg"/>
          <p:cNvPicPr preferRelativeResize="0">
            <a:picLocks noGrp="1"/>
          </p:cNvPicPr>
          <p:nvPr>
            <p:ph type="body" idx="1"/>
          </p:nvPr>
        </p:nvPicPr>
        <p:blipFill rotWithShape="1">
          <a:blip r:embed="rId3"/>
          <a:srcRect/>
          <a:stretch/>
        </p:blipFill>
        <p:spPr>
          <a:xfrm flipH="1">
            <a:off x="2195736" y="1988840"/>
            <a:ext cx="1728192" cy="950439"/>
          </a:xfrm>
          <a:prstGeom prst="rect">
            <a:avLst/>
          </a:prstGeom>
          <a:noFill/>
          <a:ln>
            <a:noFill/>
          </a:ln>
        </p:spPr>
      </p:pic>
      <p:sp>
        <p:nvSpPr>
          <p:cNvPr id="264" name="Google Shape;264;p3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17</a:t>
            </a:fld>
            <a:endParaRPr sz="1000" b="0">
              <a:solidFill>
                <a:schemeClr val="dk1"/>
              </a:solidFill>
              <a:uFillTx/>
              <a:latin typeface="Rambla"/>
              <a:ea typeface="Rambla"/>
              <a:cs typeface="Rambla"/>
              <a:sym typeface="Rambla"/>
            </a:endParaRPr>
          </a:p>
        </p:txBody>
      </p:sp>
      <p:sp>
        <p:nvSpPr>
          <p:cNvPr id="265" name="Google Shape;265;p31"/>
          <p:cNvSpPr txBox="1">
            <a:spLocks noGrp="1"/>
          </p:cNvSpPr>
          <p:nvPr>
            <p:ph type="title"/>
          </p:nvPr>
        </p:nvSpPr>
        <p:spPr>
          <a:xfrm>
            <a:off x="457200" y="274638"/>
            <a:ext cx="8229600" cy="13541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4100" b="1" i="0" u="none" strike="noStrike" cap="none">
                <a:solidFill>
                  <a:schemeClr val="dk2"/>
                </a:solidFill>
                <a:uFillTx/>
                <a:latin typeface="Rambla"/>
                <a:ea typeface="Rambla"/>
                <a:cs typeface="Rambla"/>
                <a:sym typeface="Rambla"/>
              </a:rPr>
              <a:t>Supply Chain Management</a:t>
            </a:r>
            <a:br>
              <a:rPr lang="en-US" sz="4100" b="1" i="0" u="none" strike="noStrike" cap="none">
                <a:solidFill>
                  <a:schemeClr val="dk2"/>
                </a:solidFill>
                <a:uFillTx/>
                <a:latin typeface="Rambla"/>
                <a:ea typeface="Rambla"/>
                <a:cs typeface="Rambla"/>
                <a:sym typeface="Rambla"/>
              </a:rPr>
            </a:br>
            <a:r>
              <a:rPr lang="en-US" sz="2700" b="1" i="0" u="none" strike="noStrike" cap="none">
                <a:solidFill>
                  <a:schemeClr val="dk2"/>
                </a:solidFill>
                <a:uFillTx/>
                <a:latin typeface="Rambla"/>
                <a:ea typeface="Rambla"/>
                <a:cs typeface="Rambla"/>
                <a:sym typeface="Rambla"/>
              </a:rPr>
              <a:t>- from Raw material to aftersales service</a:t>
            </a:r>
            <a:endParaRPr sz="2700" b="0" i="0" u="none" strike="noStrike" cap="none">
              <a:solidFill>
                <a:schemeClr val="dk2"/>
              </a:solidFill>
              <a:uFillTx/>
              <a:latin typeface="Rambla"/>
              <a:ea typeface="Rambla"/>
              <a:cs typeface="Rambla"/>
              <a:sym typeface="Rambla"/>
            </a:endParaRPr>
          </a:p>
        </p:txBody>
      </p:sp>
      <p:pic>
        <p:nvPicPr>
          <p:cNvPr id="266" name="Google Shape;266;p31" descr="CA26X0591H_2011資料照片_N71_copy1.JPG"/>
          <p:cNvPicPr preferRelativeResize="0"/>
          <p:nvPr/>
        </p:nvPicPr>
        <p:blipFill rotWithShape="1">
          <a:blip r:embed="rId4"/>
          <a:srcRect/>
          <a:stretch/>
        </p:blipFill>
        <p:spPr>
          <a:xfrm>
            <a:off x="179512" y="4797152"/>
            <a:ext cx="1408852" cy="936104"/>
          </a:xfrm>
          <a:prstGeom prst="rect">
            <a:avLst/>
          </a:prstGeom>
          <a:noFill/>
          <a:ln>
            <a:noFill/>
          </a:ln>
        </p:spPr>
      </p:pic>
      <p:pic>
        <p:nvPicPr>
          <p:cNvPr id="267" name="Google Shape;267;p31" descr="download (1).jpg"/>
          <p:cNvPicPr preferRelativeResize="0"/>
          <p:nvPr/>
        </p:nvPicPr>
        <p:blipFill rotWithShape="1">
          <a:blip r:embed="rId5"/>
          <a:srcRect/>
          <a:stretch/>
        </p:blipFill>
        <p:spPr>
          <a:xfrm>
            <a:off x="179512" y="2204864"/>
            <a:ext cx="1368152" cy="910444"/>
          </a:xfrm>
          <a:prstGeom prst="rect">
            <a:avLst/>
          </a:prstGeom>
          <a:noFill/>
          <a:ln>
            <a:noFill/>
          </a:ln>
        </p:spPr>
      </p:pic>
      <p:pic>
        <p:nvPicPr>
          <p:cNvPr id="268" name="Google Shape;268;p31" descr="integrated-yarn-dyeing-unit-250x250.jpg"/>
          <p:cNvPicPr preferRelativeResize="0"/>
          <p:nvPr/>
        </p:nvPicPr>
        <p:blipFill rotWithShape="1">
          <a:blip r:embed="rId6"/>
          <a:srcRect/>
          <a:stretch/>
        </p:blipFill>
        <p:spPr>
          <a:xfrm>
            <a:off x="3923928" y="3284984"/>
            <a:ext cx="1800200" cy="1346550"/>
          </a:xfrm>
          <a:prstGeom prst="rect">
            <a:avLst/>
          </a:prstGeom>
          <a:noFill/>
          <a:ln>
            <a:noFill/>
          </a:ln>
        </p:spPr>
      </p:pic>
      <p:pic>
        <p:nvPicPr>
          <p:cNvPr id="269" name="Google Shape;269;p31" descr="long_pile_plush_circular_knitting_machine.jpg"/>
          <p:cNvPicPr preferRelativeResize="0"/>
          <p:nvPr/>
        </p:nvPicPr>
        <p:blipFill rotWithShape="1">
          <a:blip r:embed="rId7"/>
          <a:srcRect/>
          <a:stretch/>
        </p:blipFill>
        <p:spPr>
          <a:xfrm>
            <a:off x="2267744" y="4869160"/>
            <a:ext cx="1663733" cy="1247800"/>
          </a:xfrm>
          <a:prstGeom prst="rect">
            <a:avLst/>
          </a:prstGeom>
          <a:noFill/>
          <a:ln>
            <a:noFill/>
          </a:ln>
        </p:spPr>
      </p:pic>
      <p:pic>
        <p:nvPicPr>
          <p:cNvPr id="270" name="Google Shape;270;p31" descr="C:\Users\Angie\Desktop\clip art pictures\fabric-rolls-28418673.jpg"/>
          <p:cNvPicPr preferRelativeResize="0"/>
          <p:nvPr/>
        </p:nvPicPr>
        <p:blipFill rotWithShape="1">
          <a:blip r:embed="rId8"/>
          <a:srcRect/>
          <a:stretch/>
        </p:blipFill>
        <p:spPr>
          <a:xfrm>
            <a:off x="6444208" y="3140968"/>
            <a:ext cx="2304257" cy="1534508"/>
          </a:xfrm>
          <a:prstGeom prst="rect">
            <a:avLst/>
          </a:prstGeom>
          <a:noFill/>
          <a:ln>
            <a:noFill/>
          </a:ln>
        </p:spPr>
      </p:pic>
      <p:cxnSp>
        <p:nvCxnSpPr>
          <p:cNvPr id="271" name="Google Shape;271;p31"/>
          <p:cNvCxnSpPr>
            <a:stCxn id="267" idx="3"/>
          </p:cNvCxnSpPr>
          <p:nvPr/>
        </p:nvCxnSpPr>
        <p:spPr>
          <a:xfrm rot="10800000" flipH="1">
            <a:off x="1547664" y="2492986"/>
            <a:ext cx="648000" cy="167100"/>
          </a:xfrm>
          <a:prstGeom prst="straightConnector1">
            <a:avLst/>
          </a:prstGeom>
          <a:noFill/>
          <a:ln w="44450" cap="flat" cmpd="sng">
            <a:solidFill>
              <a:schemeClr val="accent2"/>
            </a:solidFill>
            <a:prstDash val="solid"/>
            <a:round/>
            <a:headEnd type="none" w="sm" len="sm"/>
            <a:tailEnd type="stealth" w="med" len="med"/>
          </a:ln>
          <a:effectLst>
            <a:outerShdw blurRad="50800" dist="38100" dir="5400000" rotWithShape="0">
              <a:srgbClr val="000000">
                <a:alpha val="34901"/>
              </a:srgbClr>
            </a:outerShdw>
          </a:effectLst>
        </p:spPr>
      </p:cxnSp>
      <p:cxnSp>
        <p:nvCxnSpPr>
          <p:cNvPr id="272" name="Google Shape;272;p31"/>
          <p:cNvCxnSpPr>
            <a:stCxn id="266" idx="3"/>
          </p:cNvCxnSpPr>
          <p:nvPr/>
        </p:nvCxnSpPr>
        <p:spPr>
          <a:xfrm>
            <a:off x="1588364" y="5265204"/>
            <a:ext cx="607500" cy="324000"/>
          </a:xfrm>
          <a:prstGeom prst="straightConnector1">
            <a:avLst/>
          </a:prstGeom>
          <a:noFill/>
          <a:ln w="44450" cap="flat" cmpd="sng">
            <a:solidFill>
              <a:schemeClr val="accent2"/>
            </a:solidFill>
            <a:prstDash val="solid"/>
            <a:round/>
            <a:headEnd type="none" w="sm" len="sm"/>
            <a:tailEnd type="stealth" w="med" len="med"/>
          </a:ln>
          <a:effectLst>
            <a:outerShdw blurRad="50800" dist="38100" dir="5400000" rotWithShape="0">
              <a:srgbClr val="000000">
                <a:alpha val="34901"/>
              </a:srgbClr>
            </a:outerShdw>
          </a:effectLst>
        </p:spPr>
      </p:cxnSp>
      <p:cxnSp>
        <p:nvCxnSpPr>
          <p:cNvPr id="273" name="Google Shape;273;p31"/>
          <p:cNvCxnSpPr/>
          <p:nvPr/>
        </p:nvCxnSpPr>
        <p:spPr>
          <a:xfrm rot="10800000" flipH="1">
            <a:off x="3995936" y="4797152"/>
            <a:ext cx="576064" cy="792088"/>
          </a:xfrm>
          <a:prstGeom prst="straightConnector1">
            <a:avLst/>
          </a:prstGeom>
          <a:noFill/>
          <a:ln w="44450" cap="flat" cmpd="sng">
            <a:solidFill>
              <a:schemeClr val="accent2"/>
            </a:solidFill>
            <a:prstDash val="solid"/>
            <a:round/>
            <a:headEnd type="none" w="sm" len="sm"/>
            <a:tailEnd type="stealth" w="med" len="med"/>
          </a:ln>
          <a:effectLst>
            <a:outerShdw blurRad="50800" dist="38100" dir="5400000" rotWithShape="0">
              <a:srgbClr val="000000">
                <a:alpha val="34901"/>
              </a:srgbClr>
            </a:outerShdw>
          </a:effectLst>
        </p:spPr>
      </p:cxnSp>
      <p:cxnSp>
        <p:nvCxnSpPr>
          <p:cNvPr id="274" name="Google Shape;274;p31"/>
          <p:cNvCxnSpPr/>
          <p:nvPr/>
        </p:nvCxnSpPr>
        <p:spPr>
          <a:xfrm>
            <a:off x="3995936" y="2492896"/>
            <a:ext cx="576064" cy="720080"/>
          </a:xfrm>
          <a:prstGeom prst="straightConnector1">
            <a:avLst/>
          </a:prstGeom>
          <a:noFill/>
          <a:ln w="44450" cap="flat" cmpd="sng">
            <a:solidFill>
              <a:schemeClr val="accent2"/>
            </a:solidFill>
            <a:prstDash val="solid"/>
            <a:round/>
            <a:headEnd type="none" w="sm" len="sm"/>
            <a:tailEnd type="stealth" w="med" len="med"/>
          </a:ln>
          <a:effectLst>
            <a:outerShdw blurRad="50800" dist="38100" dir="5400000" rotWithShape="0">
              <a:srgbClr val="000000">
                <a:alpha val="34901"/>
              </a:srgbClr>
            </a:outerShdw>
          </a:effectLst>
        </p:spPr>
      </p:cxnSp>
      <p:cxnSp>
        <p:nvCxnSpPr>
          <p:cNvPr id="275" name="Google Shape;275;p31"/>
          <p:cNvCxnSpPr/>
          <p:nvPr/>
        </p:nvCxnSpPr>
        <p:spPr>
          <a:xfrm>
            <a:off x="5796136" y="4005064"/>
            <a:ext cx="648072" cy="0"/>
          </a:xfrm>
          <a:prstGeom prst="straightConnector1">
            <a:avLst/>
          </a:prstGeom>
          <a:noFill/>
          <a:ln w="44450" cap="flat" cmpd="sng">
            <a:solidFill>
              <a:schemeClr val="accent2"/>
            </a:solidFill>
            <a:prstDash val="solid"/>
            <a:round/>
            <a:headEnd type="none" w="sm" len="sm"/>
            <a:tailEnd type="stealth" w="med" len="med"/>
          </a:ln>
          <a:effectLst>
            <a:outerShdw blurRad="50800" dist="38100" dir="5400000" rotWithShape="0">
              <a:srgbClr val="000000">
                <a:alpha val="34901"/>
              </a:srgbClr>
            </a:outerShdw>
          </a:effectLst>
        </p:spPr>
      </p:cxnSp>
      <p:cxnSp>
        <p:nvCxnSpPr>
          <p:cNvPr id="276" name="Google Shape;276;p31"/>
          <p:cNvCxnSpPr/>
          <p:nvPr/>
        </p:nvCxnSpPr>
        <p:spPr>
          <a:xfrm>
            <a:off x="827584" y="3212976"/>
            <a:ext cx="0" cy="1440160"/>
          </a:xfrm>
          <a:prstGeom prst="straightConnector1">
            <a:avLst/>
          </a:prstGeom>
          <a:noFill/>
          <a:ln w="44450" cap="flat" cmpd="sng">
            <a:solidFill>
              <a:schemeClr val="accent2"/>
            </a:solidFill>
            <a:prstDash val="solid"/>
            <a:round/>
            <a:headEnd type="stealth" w="med" len="med"/>
            <a:tailEnd type="stealth" w="med" len="med"/>
          </a:ln>
          <a:effectLst>
            <a:outerShdw blurRad="50800" dist="38100" dir="5400000" rotWithShape="0">
              <a:srgbClr val="000000">
                <a:alpha val="34901"/>
              </a:srgbClr>
            </a:outerShdw>
          </a:effectLst>
        </p:spPr>
      </p:cxnSp>
      <p:pic>
        <p:nvPicPr>
          <p:cNvPr id="277" name="Google Shape;277;p31" descr="special_equipments4.jpg"/>
          <p:cNvPicPr preferRelativeResize="0"/>
          <p:nvPr/>
        </p:nvPicPr>
        <p:blipFill rotWithShape="1">
          <a:blip r:embed="rId9"/>
          <a:srcRect/>
          <a:stretch/>
        </p:blipFill>
        <p:spPr>
          <a:xfrm rot="5400000">
            <a:off x="2447360" y="3249384"/>
            <a:ext cx="723289" cy="1226537"/>
          </a:xfrm>
          <a:prstGeom prst="rect">
            <a:avLst/>
          </a:prstGeom>
          <a:noFill/>
          <a:ln>
            <a:noFill/>
          </a:ln>
        </p:spPr>
      </p:pic>
      <p:sp>
        <p:nvSpPr>
          <p:cNvPr id="278" name="Google Shape;278;p31"/>
          <p:cNvSpPr>
            <a:spLocks/>
          </p:cNvSpPr>
          <p:nvPr/>
        </p:nvSpPr>
        <p:spPr>
          <a:xfrm rot="5400000">
            <a:off x="2699792" y="3789040"/>
            <a:ext cx="1800200" cy="216024"/>
          </a:xfrm>
          <a:prstGeom prst="leftRightUpArrow">
            <a:avLst>
              <a:gd name="adj1" fmla="val 25000"/>
              <a:gd name="adj2" fmla="val 25000"/>
              <a:gd name="adj3" fmla="val 25000"/>
            </a:avLst>
          </a:prstGeom>
          <a:noFill/>
          <a:ln w="55000" cap="flat" cmpd="thickThin">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uFillTx/>
              <a:latin typeface="Rambla"/>
              <a:ea typeface="Rambla"/>
              <a:cs typeface="Rambla"/>
              <a:sym typeface="Rambl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3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18</a:t>
            </a:fld>
            <a:endParaRPr sz="1000" b="0">
              <a:solidFill>
                <a:schemeClr val="dk1"/>
              </a:solidFill>
              <a:uFillTx/>
              <a:latin typeface="Rambla"/>
              <a:ea typeface="Rambla"/>
              <a:cs typeface="Rambla"/>
              <a:sym typeface="Rambla"/>
            </a:endParaRPr>
          </a:p>
        </p:txBody>
      </p:sp>
      <p:sp>
        <p:nvSpPr>
          <p:cNvPr id="285" name="Google Shape;28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4100" b="1" i="0" u="none" strike="noStrike" cap="none">
                <a:solidFill>
                  <a:schemeClr val="dk2"/>
                </a:solidFill>
                <a:uFillTx/>
                <a:latin typeface="Rambla"/>
                <a:ea typeface="Rambla"/>
                <a:cs typeface="Rambla"/>
                <a:sym typeface="Rambla"/>
              </a:rPr>
              <a:t>Supply chain management </a:t>
            </a:r>
            <a:endParaRPr sz="4100" b="1" i="0" u="none" strike="noStrike" cap="none">
              <a:solidFill>
                <a:schemeClr val="dk2"/>
              </a:solidFill>
              <a:uFillTx/>
              <a:latin typeface="Rambla"/>
              <a:ea typeface="Rambla"/>
              <a:cs typeface="Rambla"/>
              <a:sym typeface="Rambla"/>
            </a:endParaRPr>
          </a:p>
        </p:txBody>
      </p:sp>
      <p:pic>
        <p:nvPicPr>
          <p:cNvPr id="286" name="Google Shape;286;p32" descr="chinese_provinces-map.gif"/>
          <p:cNvPicPr preferRelativeResize="0"/>
          <p:nvPr/>
        </p:nvPicPr>
        <p:blipFill rotWithShape="1">
          <a:blip r:embed="rId3">
            <a:alphaModFix amt="27000"/>
          </a:blip>
          <a:srcRect/>
          <a:stretch/>
        </p:blipFill>
        <p:spPr>
          <a:xfrm>
            <a:off x="1331640" y="1628800"/>
            <a:ext cx="6264696" cy="4621691"/>
          </a:xfrm>
          <a:prstGeom prst="rect">
            <a:avLst/>
          </a:prstGeom>
          <a:noFill/>
          <a:ln>
            <a:noFill/>
          </a:ln>
        </p:spPr>
      </p:pic>
      <p:sp>
        <p:nvSpPr>
          <p:cNvPr id="287" name="Google Shape;287;p32"/>
          <p:cNvSpPr txBox="1">
            <a:spLocks/>
          </p:cNvSpPr>
          <p:nvPr/>
        </p:nvSpPr>
        <p:spPr>
          <a:xfrm>
            <a:off x="611560" y="1844824"/>
            <a:ext cx="7848872" cy="31085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464646"/>
                </a:solidFill>
                <a:uFillTx/>
                <a:latin typeface="Rambla"/>
                <a:ea typeface="Rambla"/>
                <a:cs typeface="Rambla"/>
                <a:sym typeface="Rambla"/>
              </a:rPr>
              <a:t>Carry out comprehensive evaluation on raw materials, yarns, dye chemical, machines, engineering and craftsmanship, human resources, logistics, and service level, to strive to achieve an efficient, cost effective and streamlined supply chain for the product. </a:t>
            </a:r>
            <a:endParaRPr sz="2800">
              <a:solidFill>
                <a:schemeClr val="dk1"/>
              </a:solidFill>
              <a:uFillTx/>
              <a:latin typeface="Rambla"/>
              <a:ea typeface="Rambla"/>
              <a:cs typeface="Rambla"/>
              <a:sym typeface="Rambl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33"/>
          <p:cNvPicPr preferRelativeResize="0"/>
          <p:nvPr/>
        </p:nvPicPr>
        <p:blipFill rotWithShape="1">
          <a:blip r:embed="rId3">
            <a:alphaModFix amt="52999"/>
          </a:blip>
          <a:srcRect/>
          <a:stretch/>
        </p:blipFill>
        <p:spPr>
          <a:xfrm>
            <a:off x="428596" y="1857364"/>
            <a:ext cx="3810000" cy="3810000"/>
          </a:xfrm>
          <a:prstGeom prst="rect">
            <a:avLst/>
          </a:prstGeom>
          <a:noFill/>
          <a:ln>
            <a:noFill/>
          </a:ln>
        </p:spPr>
      </p:pic>
      <p:sp>
        <p:nvSpPr>
          <p:cNvPr id="293" name="Google Shape;293;p33"/>
          <p:cNvSpPr txBox="1">
            <a:spLocks noGrp="1"/>
          </p:cNvSpPr>
          <p:nvPr>
            <p:ph type="body" idx="1"/>
          </p:nvPr>
        </p:nvSpPr>
        <p:spPr>
          <a:xfrm>
            <a:off x="457200" y="1481328"/>
            <a:ext cx="3466728" cy="4972008"/>
          </a:xfrm>
          <a:prstGeom prst="rect">
            <a:avLst/>
          </a:prstGeom>
          <a:noFill/>
          <a:ln>
            <a:noFill/>
          </a:ln>
        </p:spPr>
        <p:txBody>
          <a:bodyPr spcFirstLastPara="1" wrap="square" lIns="91425" tIns="45700" rIns="91425" bIns="45700" anchor="t" anchorCtr="0">
            <a:noAutofit/>
          </a:bodyPr>
          <a:lstStyle/>
          <a:p>
            <a:pPr marL="365760" marR="0" lvl="0" indent="-264160" algn="l" rtl="0">
              <a:spcBef>
                <a:spcPts val="0"/>
              </a:spcBef>
              <a:spcAft>
                <a:spcPts val="0"/>
              </a:spcAft>
              <a:buClr>
                <a:schemeClr val="accent1"/>
              </a:buClr>
              <a:buSzPts val="1836"/>
              <a:buFont typeface="Noto Sans Symbols"/>
              <a:buChar char="▶"/>
            </a:pPr>
            <a:r>
              <a:rPr lang="en-US" sz="2700" b="0" i="0" u="none" strike="noStrike" cap="none">
                <a:solidFill>
                  <a:schemeClr val="dk1"/>
                </a:solidFill>
                <a:uFillTx/>
                <a:latin typeface="Rambla"/>
                <a:ea typeface="Rambla"/>
                <a:cs typeface="Rambla"/>
                <a:sym typeface="Rambla"/>
              </a:rPr>
              <a:t>Guangdong Area</a:t>
            </a:r>
            <a:endParaRPr>
              <a:uFillTx/>
            </a:endParaRPr>
          </a:p>
          <a:p>
            <a:pPr marL="109728" marR="0" lvl="0" indent="-8128" algn="l" rtl="0">
              <a:spcBef>
                <a:spcPts val="400"/>
              </a:spcBef>
              <a:spcAft>
                <a:spcPts val="0"/>
              </a:spcAft>
              <a:buClr>
                <a:schemeClr val="accent1"/>
              </a:buClr>
              <a:buFont typeface="Noto Sans Symbols"/>
              <a:buNone/>
            </a:pPr>
            <a:endParaRPr sz="2700" b="0" i="0" u="none" strike="noStrike" cap="none">
              <a:solidFill>
                <a:schemeClr val="dk1"/>
              </a:solidFill>
              <a:uFillTx/>
              <a:latin typeface="Rambla"/>
              <a:ea typeface="Rambla"/>
              <a:cs typeface="Rambla"/>
              <a:sym typeface="Rambla"/>
            </a:endParaRPr>
          </a:p>
          <a:p>
            <a:pPr marL="365760" marR="0" lvl="0" indent="-264160" algn="l" rtl="0">
              <a:spcBef>
                <a:spcPts val="400"/>
              </a:spcBef>
              <a:spcAft>
                <a:spcPts val="0"/>
              </a:spcAft>
              <a:buClr>
                <a:schemeClr val="accent1"/>
              </a:buClr>
              <a:buSzPts val="1632"/>
              <a:buFont typeface="Noto Sans Symbols"/>
              <a:buChar char="▶"/>
            </a:pPr>
            <a:r>
              <a:rPr lang="en-US" sz="2400" b="0" i="0" u="none" strike="noStrike" cap="none">
                <a:solidFill>
                  <a:schemeClr val="dk1"/>
                </a:solidFill>
                <a:uFillTx/>
                <a:latin typeface="Rambla"/>
                <a:ea typeface="Rambla"/>
                <a:cs typeface="Rambla"/>
                <a:sym typeface="Rambla"/>
              </a:rPr>
              <a:t>Cotton chief products</a:t>
            </a:r>
            <a:endParaRPr>
              <a:uFillTx/>
            </a:endParaRPr>
          </a:p>
          <a:p>
            <a:pPr marL="365760" marR="0" lvl="0" indent="-264160" algn="l" rtl="0">
              <a:spcBef>
                <a:spcPts val="400"/>
              </a:spcBef>
              <a:spcAft>
                <a:spcPts val="0"/>
              </a:spcAft>
              <a:buClr>
                <a:schemeClr val="accent1"/>
              </a:buClr>
              <a:buSzPts val="1632"/>
              <a:buFont typeface="Noto Sans Symbols"/>
              <a:buChar char="▶"/>
            </a:pPr>
            <a:r>
              <a:rPr lang="en-US" sz="2400" b="0" i="0" u="none" strike="noStrike" cap="none">
                <a:solidFill>
                  <a:schemeClr val="dk1"/>
                </a:solidFill>
                <a:uFillTx/>
                <a:latin typeface="Rambla"/>
                <a:ea typeface="Rambla"/>
                <a:cs typeface="Rambla"/>
                <a:sym typeface="Rambla"/>
              </a:rPr>
              <a:t>Small business</a:t>
            </a:r>
            <a:endParaRPr>
              <a:uFillTx/>
            </a:endParaRPr>
          </a:p>
          <a:p>
            <a:pPr marL="365760" marR="0" lvl="0" indent="-264160" algn="l" rtl="0">
              <a:spcBef>
                <a:spcPts val="400"/>
              </a:spcBef>
              <a:spcAft>
                <a:spcPts val="0"/>
              </a:spcAft>
              <a:buClr>
                <a:schemeClr val="accent1"/>
              </a:buClr>
              <a:buSzPts val="1632"/>
              <a:buFont typeface="Noto Sans Symbols"/>
              <a:buChar char="▶"/>
            </a:pPr>
            <a:r>
              <a:rPr lang="en-US" sz="2400" b="0" i="0" u="none" strike="noStrike" cap="none">
                <a:solidFill>
                  <a:schemeClr val="dk1"/>
                </a:solidFill>
                <a:uFillTx/>
                <a:latin typeface="Rambla"/>
                <a:ea typeface="Rambla"/>
                <a:cs typeface="Rambla"/>
                <a:sym typeface="Rambla"/>
              </a:rPr>
              <a:t> Flexible and quick response</a:t>
            </a:r>
            <a:endParaRPr>
              <a:uFillTx/>
            </a:endParaRPr>
          </a:p>
          <a:p>
            <a:pPr marL="365760" marR="0" lvl="0" indent="-264160" algn="l" rtl="0">
              <a:spcBef>
                <a:spcPts val="400"/>
              </a:spcBef>
              <a:spcAft>
                <a:spcPts val="0"/>
              </a:spcAft>
              <a:buClr>
                <a:schemeClr val="accent1"/>
              </a:buClr>
              <a:buSzPts val="1632"/>
              <a:buFont typeface="Noto Sans Symbols"/>
              <a:buChar char="▶"/>
            </a:pPr>
            <a:r>
              <a:rPr lang="en-US" sz="2400" b="0" i="0" u="none" strike="noStrike" cap="none">
                <a:solidFill>
                  <a:schemeClr val="dk1"/>
                </a:solidFill>
                <a:uFillTx/>
                <a:latin typeface="Rambla"/>
                <a:ea typeface="Rambla"/>
                <a:cs typeface="Rambla"/>
                <a:sym typeface="Rambla"/>
              </a:rPr>
              <a:t>Example : Timberland</a:t>
            </a:r>
            <a:endParaRPr>
              <a:uFillTx/>
            </a:endParaRPr>
          </a:p>
          <a:p>
            <a:pPr marL="365760" marR="0" lvl="0" indent="-147573" algn="l" rtl="0">
              <a:spcBef>
                <a:spcPts val="400"/>
              </a:spcBef>
              <a:spcAft>
                <a:spcPts val="0"/>
              </a:spcAft>
              <a:buClr>
                <a:schemeClr val="accent1"/>
              </a:buClr>
              <a:buSzPts val="1836"/>
              <a:buFont typeface="Noto Sans Symbols"/>
              <a:buNone/>
            </a:pPr>
            <a:endParaRPr sz="2700" b="0" i="0" u="none" strike="noStrike" cap="none">
              <a:solidFill>
                <a:schemeClr val="dk1"/>
              </a:solidFill>
              <a:uFillTx/>
              <a:latin typeface="Rambla"/>
              <a:ea typeface="Rambla"/>
              <a:cs typeface="Rambla"/>
              <a:sym typeface="Rambla"/>
            </a:endParaRPr>
          </a:p>
          <a:p>
            <a:pPr marL="365760" marR="0" lvl="0" indent="-147573" algn="l" rtl="0">
              <a:spcBef>
                <a:spcPts val="400"/>
              </a:spcBef>
              <a:spcAft>
                <a:spcPts val="0"/>
              </a:spcAft>
              <a:buClr>
                <a:schemeClr val="accent1"/>
              </a:buClr>
              <a:buSzPts val="1836"/>
              <a:buFont typeface="Noto Sans Symbols"/>
              <a:buNone/>
            </a:pPr>
            <a:endParaRPr sz="2700" b="0" i="0" u="none" strike="noStrike" cap="none">
              <a:solidFill>
                <a:schemeClr val="dk1"/>
              </a:solidFill>
              <a:uFillTx/>
              <a:latin typeface="Rambla"/>
              <a:ea typeface="Rambla"/>
              <a:cs typeface="Rambla"/>
              <a:sym typeface="Rambla"/>
            </a:endParaRPr>
          </a:p>
        </p:txBody>
      </p:sp>
      <p:sp>
        <p:nvSpPr>
          <p:cNvPr id="294" name="Google Shape;294;p33"/>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1000">
                <a:solidFill>
                  <a:schemeClr val="dk1"/>
                </a:solidFill>
                <a:uFillTx/>
                <a:latin typeface="Rambla"/>
                <a:ea typeface="Rambla"/>
                <a:cs typeface="Rambla"/>
                <a:sym typeface="Rambla"/>
              </a:rPr>
              <a:t>Unifield Profile V1.0</a:t>
            </a:r>
            <a:endParaRPr sz="1000">
              <a:solidFill>
                <a:schemeClr val="dk1"/>
              </a:solidFill>
              <a:uFillTx/>
              <a:latin typeface="Rambla"/>
              <a:ea typeface="Rambla"/>
              <a:cs typeface="Rambla"/>
              <a:sym typeface="Rambla"/>
            </a:endParaRPr>
          </a:p>
        </p:txBody>
      </p:sp>
      <p:sp>
        <p:nvSpPr>
          <p:cNvPr id="295" name="Google Shape;295;p3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19</a:t>
            </a:fld>
            <a:endParaRPr sz="1000" b="0">
              <a:solidFill>
                <a:schemeClr val="dk1"/>
              </a:solidFill>
              <a:uFillTx/>
              <a:latin typeface="Rambla"/>
              <a:ea typeface="Rambla"/>
              <a:cs typeface="Rambla"/>
              <a:sym typeface="Rambla"/>
            </a:endParaRPr>
          </a:p>
        </p:txBody>
      </p:sp>
      <p:sp>
        <p:nvSpPr>
          <p:cNvPr id="296" name="Google Shape;296;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4100" b="1" i="0" u="none" strike="noStrike" cap="none">
                <a:solidFill>
                  <a:schemeClr val="dk2"/>
                </a:solidFill>
                <a:uFillTx/>
                <a:latin typeface="Rambla"/>
                <a:ea typeface="Rambla"/>
                <a:cs typeface="Rambla"/>
                <a:sym typeface="Rambla"/>
              </a:rPr>
              <a:t>Supply Chain Management</a:t>
            </a:r>
            <a:endParaRPr sz="4100" b="1" i="0" u="none" strike="noStrike" cap="none">
              <a:solidFill>
                <a:schemeClr val="dk2"/>
              </a:solidFill>
              <a:uFillTx/>
              <a:latin typeface="Rambla"/>
              <a:ea typeface="Rambla"/>
              <a:cs typeface="Rambla"/>
              <a:sym typeface="Rambla"/>
            </a:endParaRPr>
          </a:p>
        </p:txBody>
      </p:sp>
      <p:sp>
        <p:nvSpPr>
          <p:cNvPr id="297" name="Google Shape;297;p33"/>
          <p:cNvSpPr txBox="1">
            <a:spLocks/>
          </p:cNvSpPr>
          <p:nvPr/>
        </p:nvSpPr>
        <p:spPr>
          <a:xfrm>
            <a:off x="4644008" y="1556792"/>
            <a:ext cx="3528392" cy="4608512"/>
          </a:xfrm>
          <a:prstGeom prst="rect">
            <a:avLst/>
          </a:prstGeom>
          <a:noFill/>
          <a:ln>
            <a:noFill/>
          </a:ln>
        </p:spPr>
        <p:txBody>
          <a:bodyPr spcFirstLastPara="1" wrap="square" lIns="91425" tIns="45700" rIns="91425" bIns="45700" anchor="t" anchorCtr="0">
            <a:noAutofit/>
          </a:bodyPr>
          <a:lstStyle/>
          <a:p>
            <a:pPr marL="109728" marR="0" lvl="0" indent="-8128" algn="l" rtl="0">
              <a:lnSpc>
                <a:spcPct val="90000"/>
              </a:lnSpc>
              <a:spcBef>
                <a:spcPts val="0"/>
              </a:spcBef>
              <a:spcAft>
                <a:spcPts val="0"/>
              </a:spcAft>
              <a:buClr>
                <a:schemeClr val="accent1"/>
              </a:buClr>
              <a:buFont typeface="Noto Sans Symbols"/>
              <a:buNone/>
            </a:pPr>
            <a:r>
              <a:rPr lang="en-US" sz="2700">
                <a:solidFill>
                  <a:schemeClr val="dk1"/>
                </a:solidFill>
                <a:uFillTx/>
                <a:latin typeface="Rambla"/>
                <a:ea typeface="Rambla"/>
                <a:cs typeface="Rambla"/>
                <a:sym typeface="Rambla"/>
              </a:rPr>
              <a:t>Fujian Area </a:t>
            </a:r>
            <a:endParaRPr>
              <a:uFillTx/>
            </a:endParaRPr>
          </a:p>
          <a:p>
            <a:pPr marL="109728" marR="0" lvl="0" indent="-8128" algn="l" rtl="0">
              <a:lnSpc>
                <a:spcPct val="90000"/>
              </a:lnSpc>
              <a:spcBef>
                <a:spcPts val="400"/>
              </a:spcBef>
              <a:spcAft>
                <a:spcPts val="0"/>
              </a:spcAft>
              <a:buClr>
                <a:schemeClr val="accent1"/>
              </a:buClr>
              <a:buFont typeface="Noto Sans Symbols"/>
              <a:buNone/>
            </a:pPr>
            <a:endParaRPr sz="2700">
              <a:solidFill>
                <a:schemeClr val="dk1"/>
              </a:solidFill>
              <a:uFillTx/>
              <a:latin typeface="Rambla"/>
              <a:ea typeface="Rambla"/>
              <a:cs typeface="Rambla"/>
              <a:sym typeface="Rambla"/>
            </a:endParaRPr>
          </a:p>
          <a:p>
            <a:pPr marL="365760" marR="0" lvl="0" indent="-264160" algn="l" rtl="0">
              <a:lnSpc>
                <a:spcPct val="90000"/>
              </a:lnSpc>
              <a:spcBef>
                <a:spcPts val="400"/>
              </a:spcBef>
              <a:spcAft>
                <a:spcPts val="0"/>
              </a:spcAft>
              <a:buClr>
                <a:schemeClr val="accent1"/>
              </a:buClr>
              <a:buSzPts val="1836"/>
              <a:buFont typeface="Noto Sans Symbols"/>
              <a:buChar char="▶"/>
            </a:pPr>
            <a:r>
              <a:rPr lang="en-US" sz="2700">
                <a:solidFill>
                  <a:schemeClr val="dk1"/>
                </a:solidFill>
                <a:uFillTx/>
                <a:latin typeface="Rambla"/>
                <a:ea typeface="Rambla"/>
                <a:cs typeface="Rambla"/>
                <a:sym typeface="Rambla"/>
              </a:rPr>
              <a:t>Polyester/Nylon Filament product</a:t>
            </a:r>
            <a:endParaRPr>
              <a:uFillTx/>
            </a:endParaRPr>
          </a:p>
          <a:p>
            <a:pPr marL="365760" marR="0" lvl="0" indent="-264160" algn="l" rtl="0">
              <a:lnSpc>
                <a:spcPct val="90000"/>
              </a:lnSpc>
              <a:spcBef>
                <a:spcPts val="400"/>
              </a:spcBef>
              <a:spcAft>
                <a:spcPts val="0"/>
              </a:spcAft>
              <a:buClr>
                <a:schemeClr val="accent1"/>
              </a:buClr>
              <a:buSzPts val="1836"/>
              <a:buFont typeface="Noto Sans Symbols"/>
              <a:buChar char="▶"/>
            </a:pPr>
            <a:r>
              <a:rPr lang="en-US" sz="2700">
                <a:solidFill>
                  <a:schemeClr val="dk1"/>
                </a:solidFill>
                <a:uFillTx/>
                <a:latin typeface="Rambla"/>
                <a:ea typeface="Rambla"/>
                <a:cs typeface="Rambla"/>
                <a:sym typeface="Rambla"/>
              </a:rPr>
              <a:t>Wide Range of raw material</a:t>
            </a:r>
            <a:endParaRPr>
              <a:uFillTx/>
            </a:endParaRPr>
          </a:p>
          <a:p>
            <a:pPr marL="365760" marR="0" lvl="0" indent="-264160" algn="l" rtl="0">
              <a:lnSpc>
                <a:spcPct val="90000"/>
              </a:lnSpc>
              <a:spcBef>
                <a:spcPts val="400"/>
              </a:spcBef>
              <a:spcAft>
                <a:spcPts val="0"/>
              </a:spcAft>
              <a:buClr>
                <a:schemeClr val="accent1"/>
              </a:buClr>
              <a:buSzPts val="1836"/>
              <a:buFont typeface="Noto Sans Symbols"/>
              <a:buChar char="▶"/>
            </a:pPr>
            <a:r>
              <a:rPr lang="en-US" sz="2700">
                <a:solidFill>
                  <a:schemeClr val="dk1"/>
                </a:solidFill>
                <a:uFillTx/>
                <a:latin typeface="Rambla"/>
                <a:ea typeface="Rambla"/>
                <a:cs typeface="Rambla"/>
                <a:sym typeface="Rambla"/>
              </a:rPr>
              <a:t>Perfect production engineering</a:t>
            </a:r>
            <a:endParaRPr>
              <a:uFillTx/>
            </a:endParaRPr>
          </a:p>
          <a:p>
            <a:pPr marL="365760" marR="0" lvl="0" indent="-264160" algn="l" rtl="0">
              <a:lnSpc>
                <a:spcPct val="90000"/>
              </a:lnSpc>
              <a:spcBef>
                <a:spcPts val="400"/>
              </a:spcBef>
              <a:spcAft>
                <a:spcPts val="0"/>
              </a:spcAft>
              <a:buClr>
                <a:schemeClr val="accent1"/>
              </a:buClr>
              <a:buSzPts val="1836"/>
              <a:buFont typeface="Noto Sans Symbols"/>
              <a:buChar char="▶"/>
            </a:pPr>
            <a:r>
              <a:rPr lang="en-US" sz="2700">
                <a:solidFill>
                  <a:schemeClr val="dk1"/>
                </a:solidFill>
                <a:uFillTx/>
                <a:latin typeface="Rambla"/>
                <a:ea typeface="Rambla"/>
                <a:cs typeface="Rambla"/>
                <a:sym typeface="Rambla"/>
              </a:rPr>
              <a:t>Example:  Golf Brand Titleist</a:t>
            </a:r>
            <a:endParaRPr>
              <a:uFillTx/>
            </a:endParaRPr>
          </a:p>
          <a:p>
            <a:pPr marL="365760" marR="0" lvl="0" indent="-147573" algn="l" rtl="0">
              <a:lnSpc>
                <a:spcPct val="90000"/>
              </a:lnSpc>
              <a:spcBef>
                <a:spcPts val="400"/>
              </a:spcBef>
              <a:spcAft>
                <a:spcPts val="0"/>
              </a:spcAft>
              <a:buClr>
                <a:schemeClr val="accent1"/>
              </a:buClr>
              <a:buSzPts val="1836"/>
              <a:buFont typeface="Noto Sans Symbols"/>
              <a:buNone/>
            </a:pPr>
            <a:endParaRPr sz="2700">
              <a:solidFill>
                <a:schemeClr val="dk1"/>
              </a:solidFill>
              <a:uFillTx/>
              <a:latin typeface="Rambla"/>
              <a:ea typeface="Rambla"/>
              <a:cs typeface="Rambla"/>
              <a:sym typeface="Rambla"/>
            </a:endParaRPr>
          </a:p>
          <a:p>
            <a:pPr marL="365760" marR="0" lvl="0" indent="-147573" algn="l" rtl="0">
              <a:lnSpc>
                <a:spcPct val="90000"/>
              </a:lnSpc>
              <a:spcBef>
                <a:spcPts val="400"/>
              </a:spcBef>
              <a:spcAft>
                <a:spcPts val="0"/>
              </a:spcAft>
              <a:buClr>
                <a:schemeClr val="accent1"/>
              </a:buClr>
              <a:buSzPts val="1836"/>
              <a:buFont typeface="Noto Sans Symbols"/>
              <a:buNone/>
            </a:pPr>
            <a:endParaRPr sz="2700">
              <a:solidFill>
                <a:schemeClr val="dk1"/>
              </a:solidFill>
              <a:uFillTx/>
              <a:latin typeface="Rambla"/>
              <a:ea typeface="Rambla"/>
              <a:cs typeface="Rambla"/>
              <a:sym typeface="Rambla"/>
            </a:endParaRPr>
          </a:p>
        </p:txBody>
      </p:sp>
      <p:pic>
        <p:nvPicPr>
          <p:cNvPr id="298" name="Google Shape;298;p33"/>
          <p:cNvPicPr preferRelativeResize="0"/>
          <p:nvPr/>
        </p:nvPicPr>
        <p:blipFill rotWithShape="1">
          <a:blip r:embed="rId4">
            <a:alphaModFix amt="39000"/>
          </a:blip>
          <a:srcRect/>
          <a:stretch/>
        </p:blipFill>
        <p:spPr>
          <a:xfrm>
            <a:off x="4716016" y="1556792"/>
            <a:ext cx="4019397" cy="42862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2</a:t>
            </a:fld>
            <a:endParaRPr sz="1000" b="0">
              <a:solidFill>
                <a:schemeClr val="dk1"/>
              </a:solidFill>
              <a:uFillTx/>
              <a:latin typeface="Rambla"/>
              <a:ea typeface="Rambla"/>
              <a:cs typeface="Rambla"/>
              <a:sym typeface="Rambla"/>
            </a:endParaRPr>
          </a:p>
        </p:txBody>
      </p:sp>
      <p:sp>
        <p:nvSpPr>
          <p:cNvPr id="114" name="Google Shape;114;p14"/>
          <p:cNvSpPr txBox="1">
            <a:spLocks noGrp="1"/>
          </p:cNvSpPr>
          <p:nvPr>
            <p:ph type="title"/>
          </p:nvPr>
        </p:nvSpPr>
        <p:spPr>
          <a:xfrm>
            <a:off x="457200" y="188640"/>
            <a:ext cx="5482952" cy="5760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2880" b="1" i="0" u="none" strike="noStrike" cap="none">
                <a:solidFill>
                  <a:schemeClr val="dk2"/>
                </a:solidFill>
                <a:uFillTx/>
                <a:latin typeface="Rambla"/>
                <a:ea typeface="Rambla"/>
                <a:cs typeface="Rambla"/>
                <a:sym typeface="Rambla"/>
              </a:rPr>
              <a:t>Knitting/dyeing facility</a:t>
            </a:r>
            <a:endParaRPr sz="2880" b="1" i="0" u="none" strike="noStrike" cap="none">
              <a:solidFill>
                <a:schemeClr val="dk2"/>
              </a:solidFill>
              <a:uFillTx/>
              <a:latin typeface="Rambla"/>
              <a:ea typeface="Rambla"/>
              <a:cs typeface="Rambla"/>
              <a:sym typeface="Rambla"/>
            </a:endParaRPr>
          </a:p>
        </p:txBody>
      </p:sp>
      <p:pic>
        <p:nvPicPr>
          <p:cNvPr id="115" name="Google Shape;115;p14"/>
          <p:cNvPicPr preferRelativeResize="0"/>
          <p:nvPr/>
        </p:nvPicPr>
        <p:blipFill rotWithShape="1">
          <a:blip r:embed="rId3"/>
          <a:srcRect/>
          <a:stretch/>
        </p:blipFill>
        <p:spPr>
          <a:xfrm>
            <a:off x="539552" y="3212976"/>
            <a:ext cx="4200600" cy="3150300"/>
          </a:xfrm>
          <a:prstGeom prst="rect">
            <a:avLst/>
          </a:prstGeom>
          <a:noFill/>
          <a:ln>
            <a:noFill/>
          </a:ln>
        </p:spPr>
      </p:pic>
      <p:pic>
        <p:nvPicPr>
          <p:cNvPr id="116" name="Google Shape;116;p14" descr="C:\Users\Angie\Documents\fty profile\Unifield fty\Dyeing house\09.jpg"/>
          <p:cNvPicPr preferRelativeResize="0">
            <a:picLocks noGrp="1"/>
          </p:cNvPicPr>
          <p:nvPr>
            <p:ph type="body" idx="1"/>
          </p:nvPr>
        </p:nvPicPr>
        <p:blipFill rotWithShape="1">
          <a:blip r:embed="rId4"/>
          <a:srcRect/>
          <a:stretch/>
        </p:blipFill>
        <p:spPr>
          <a:xfrm>
            <a:off x="5652120" y="3356992"/>
            <a:ext cx="2088232" cy="2784309"/>
          </a:xfrm>
          <a:prstGeom prst="rect">
            <a:avLst/>
          </a:prstGeom>
          <a:noFill/>
          <a:ln>
            <a:noFill/>
          </a:ln>
        </p:spPr>
      </p:pic>
      <p:sp>
        <p:nvSpPr>
          <p:cNvPr id="8" name="Google Shape;107;p13"/>
          <p:cNvSpPr txBox="1">
            <a:spLocks/>
          </p:cNvSpPr>
          <p:nvPr/>
        </p:nvSpPr>
        <p:spPr>
          <a:xfrm>
            <a:off x="828853" y="1575592"/>
            <a:ext cx="6696744" cy="1200328"/>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2400" b="0" i="0" u="none" strike="noStrike" cap="none" dirty="0">
                <a:solidFill>
                  <a:schemeClr val="dk1"/>
                </a:solidFill>
                <a:uFillTx/>
                <a:latin typeface="Rambla"/>
                <a:ea typeface="Rambla"/>
                <a:cs typeface="Rambla"/>
                <a:sym typeface="Rambla"/>
              </a:rPr>
              <a:t>Founded in 2012 as a basic knit fabric manufacturer catering for small to mid size clients.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34"/>
          <p:cNvPicPr preferRelativeResize="0"/>
          <p:nvPr/>
        </p:nvPicPr>
        <p:blipFill rotWithShape="1">
          <a:blip r:embed="rId3">
            <a:alphaModFix amt="27000"/>
          </a:blip>
          <a:srcRect/>
          <a:stretch/>
        </p:blipFill>
        <p:spPr>
          <a:xfrm>
            <a:off x="4499992" y="1556792"/>
            <a:ext cx="4181737" cy="4286280"/>
          </a:xfrm>
          <a:prstGeom prst="rect">
            <a:avLst/>
          </a:prstGeom>
          <a:noFill/>
          <a:ln>
            <a:noFill/>
          </a:ln>
        </p:spPr>
      </p:pic>
      <p:sp>
        <p:nvSpPr>
          <p:cNvPr id="304" name="Google Shape;304;p34"/>
          <p:cNvSpPr txBox="1">
            <a:spLocks/>
          </p:cNvSpPr>
          <p:nvPr/>
        </p:nvSpPr>
        <p:spPr>
          <a:xfrm>
            <a:off x="5004048" y="1772816"/>
            <a:ext cx="3568480" cy="3654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uFillTx/>
                <a:latin typeface="Rambla"/>
                <a:ea typeface="Rambla"/>
                <a:cs typeface="Rambla"/>
                <a:sym typeface="Rambla"/>
              </a:rPr>
              <a:t>Jiangsu Area</a:t>
            </a:r>
            <a:endParaRPr>
              <a:uFillTx/>
            </a:endParaRPr>
          </a:p>
          <a:p>
            <a:pPr marL="0" marR="0" lvl="0" indent="0" algn="l" rtl="0">
              <a:spcBef>
                <a:spcPts val="0"/>
              </a:spcBef>
              <a:spcAft>
                <a:spcPts val="0"/>
              </a:spcAft>
              <a:buNone/>
            </a:pPr>
            <a:endParaRPr sz="1800">
              <a:solidFill>
                <a:schemeClr val="dk1"/>
              </a:solidFill>
              <a:uFillTx/>
              <a:latin typeface="Rambla"/>
              <a:ea typeface="Rambla"/>
              <a:cs typeface="Rambla"/>
              <a:sym typeface="Rambla"/>
            </a:endParaRPr>
          </a:p>
          <a:p>
            <a:pPr marL="0" marR="0" lvl="0" indent="0" algn="l" rtl="0">
              <a:spcBef>
                <a:spcPts val="0"/>
              </a:spcBef>
              <a:spcAft>
                <a:spcPts val="0"/>
              </a:spcAft>
              <a:buNone/>
            </a:pPr>
            <a:endParaRPr sz="1800">
              <a:solidFill>
                <a:schemeClr val="dk1"/>
              </a:solidFill>
              <a:uFillTx/>
              <a:latin typeface="Rambla"/>
              <a:ea typeface="Rambla"/>
              <a:cs typeface="Rambla"/>
              <a:sym typeface="Rambla"/>
            </a:endParaRPr>
          </a:p>
          <a:p>
            <a:pPr marL="0" marR="0" lvl="0" indent="0" algn="l" rtl="0">
              <a:spcBef>
                <a:spcPts val="0"/>
              </a:spcBef>
              <a:spcAft>
                <a:spcPts val="0"/>
              </a:spcAft>
              <a:buNone/>
            </a:pPr>
            <a:r>
              <a:rPr lang="en-US" sz="1800">
                <a:solidFill>
                  <a:schemeClr val="dk1"/>
                </a:solidFill>
                <a:uFillTx/>
                <a:latin typeface="Rambla"/>
                <a:ea typeface="Rambla"/>
                <a:cs typeface="Rambla"/>
                <a:sym typeface="Rambla"/>
              </a:rPr>
              <a:t>Fashion and blended raw   </a:t>
            </a:r>
            <a:endParaRPr>
              <a:uFillTx/>
            </a:endParaRPr>
          </a:p>
          <a:p>
            <a:pPr marL="0" marR="0" lvl="0" indent="0" algn="l" rtl="0">
              <a:spcBef>
                <a:spcPts val="0"/>
              </a:spcBef>
              <a:spcAft>
                <a:spcPts val="0"/>
              </a:spcAft>
              <a:buNone/>
            </a:pPr>
            <a:r>
              <a:rPr lang="en-US" sz="1800">
                <a:solidFill>
                  <a:schemeClr val="dk1"/>
                </a:solidFill>
                <a:uFillTx/>
                <a:latin typeface="Rambla"/>
                <a:ea typeface="Rambla"/>
                <a:cs typeface="Rambla"/>
                <a:sym typeface="Rambla"/>
              </a:rPr>
              <a:t>     materials, eg Linen and </a:t>
            </a:r>
            <a:endParaRPr>
              <a:uFillTx/>
            </a:endParaRPr>
          </a:p>
          <a:p>
            <a:pPr marL="0" marR="0" lvl="0" indent="0" algn="l" rtl="0">
              <a:spcBef>
                <a:spcPts val="0"/>
              </a:spcBef>
              <a:spcAft>
                <a:spcPts val="0"/>
              </a:spcAft>
              <a:buNone/>
            </a:pPr>
            <a:r>
              <a:rPr lang="en-US" sz="1800">
                <a:solidFill>
                  <a:schemeClr val="dk1"/>
                </a:solidFill>
                <a:uFillTx/>
                <a:latin typeface="Rambla"/>
                <a:ea typeface="Rambla"/>
                <a:cs typeface="Rambla"/>
                <a:sym typeface="Rambla"/>
              </a:rPr>
              <a:t>     wool</a:t>
            </a:r>
            <a:endParaRPr>
              <a:uFillTx/>
            </a:endParaRPr>
          </a:p>
          <a:p>
            <a:pPr marL="0" marR="0" lvl="0" indent="0" algn="l" rtl="0">
              <a:spcBef>
                <a:spcPts val="0"/>
              </a:spcBef>
              <a:spcAft>
                <a:spcPts val="0"/>
              </a:spcAft>
              <a:buNone/>
            </a:pPr>
            <a:endParaRPr sz="1800">
              <a:solidFill>
                <a:schemeClr val="dk1"/>
              </a:solidFill>
              <a:uFillTx/>
              <a:latin typeface="Rambla"/>
              <a:ea typeface="Rambla"/>
              <a:cs typeface="Rambla"/>
              <a:sym typeface="Rambla"/>
            </a:endParaRPr>
          </a:p>
          <a:p>
            <a:pPr marL="0" marR="0" lvl="0" indent="0" algn="l" rtl="0">
              <a:spcBef>
                <a:spcPts val="0"/>
              </a:spcBef>
              <a:spcAft>
                <a:spcPts val="0"/>
              </a:spcAft>
              <a:buNone/>
            </a:pPr>
            <a:r>
              <a:rPr lang="en-US" sz="1800">
                <a:solidFill>
                  <a:schemeClr val="dk1"/>
                </a:solidFill>
                <a:uFillTx/>
                <a:latin typeface="Rambla"/>
                <a:ea typeface="Rambla"/>
                <a:cs typeface="Rambla"/>
                <a:sym typeface="Rambla"/>
              </a:rPr>
              <a:t>Novelty knits</a:t>
            </a:r>
            <a:endParaRPr>
              <a:uFillTx/>
            </a:endParaRPr>
          </a:p>
          <a:p>
            <a:pPr marL="0" marR="0" lvl="0" indent="0" algn="l" rtl="0">
              <a:spcBef>
                <a:spcPts val="0"/>
              </a:spcBef>
              <a:spcAft>
                <a:spcPts val="0"/>
              </a:spcAft>
              <a:buNone/>
            </a:pPr>
            <a:endParaRPr sz="1800">
              <a:solidFill>
                <a:schemeClr val="dk1"/>
              </a:solidFill>
              <a:uFillTx/>
              <a:latin typeface="Rambla"/>
              <a:ea typeface="Rambla"/>
              <a:cs typeface="Rambla"/>
              <a:sym typeface="Rambla"/>
            </a:endParaRPr>
          </a:p>
          <a:p>
            <a:pPr marL="0" marR="0" lvl="0" indent="0" algn="l" rtl="0">
              <a:spcBef>
                <a:spcPts val="0"/>
              </a:spcBef>
              <a:spcAft>
                <a:spcPts val="0"/>
              </a:spcAft>
              <a:buNone/>
            </a:pPr>
            <a:r>
              <a:rPr lang="en-US" sz="1800">
                <a:solidFill>
                  <a:schemeClr val="dk1"/>
                </a:solidFill>
                <a:uFillTx/>
                <a:latin typeface="Rambla"/>
                <a:ea typeface="Rambla"/>
                <a:cs typeface="Rambla"/>
                <a:sym typeface="Rambla"/>
              </a:rPr>
              <a:t>Value added finishing</a:t>
            </a:r>
            <a:endParaRPr>
              <a:uFillTx/>
            </a:endParaRPr>
          </a:p>
          <a:p>
            <a:pPr marL="0" marR="0" lvl="0" indent="0" algn="l" rtl="0">
              <a:spcBef>
                <a:spcPts val="0"/>
              </a:spcBef>
              <a:spcAft>
                <a:spcPts val="0"/>
              </a:spcAft>
              <a:buNone/>
            </a:pPr>
            <a:endParaRPr sz="1800">
              <a:solidFill>
                <a:schemeClr val="dk1"/>
              </a:solidFill>
              <a:uFillTx/>
              <a:latin typeface="Rambla"/>
              <a:ea typeface="Rambla"/>
              <a:cs typeface="Rambla"/>
              <a:sym typeface="Rambla"/>
            </a:endParaRPr>
          </a:p>
          <a:p>
            <a:pPr marL="0" marR="0" lvl="0" indent="0" algn="l" rtl="0">
              <a:spcBef>
                <a:spcPts val="0"/>
              </a:spcBef>
              <a:spcAft>
                <a:spcPts val="0"/>
              </a:spcAft>
              <a:buNone/>
            </a:pPr>
            <a:r>
              <a:rPr lang="en-US" sz="1800">
                <a:solidFill>
                  <a:schemeClr val="dk1"/>
                </a:solidFill>
                <a:uFillTx/>
                <a:latin typeface="Rambla"/>
                <a:ea typeface="Rambla"/>
                <a:cs typeface="Rambla"/>
                <a:sym typeface="Rambla"/>
              </a:rPr>
              <a:t>Example: Lauren </a:t>
            </a:r>
            <a:endParaRPr sz="1800">
              <a:solidFill>
                <a:schemeClr val="dk1"/>
              </a:solidFill>
              <a:uFillTx/>
              <a:latin typeface="Rambla"/>
              <a:ea typeface="Rambla"/>
              <a:cs typeface="Rambla"/>
              <a:sym typeface="Rambla"/>
            </a:endParaRPr>
          </a:p>
        </p:txBody>
      </p:sp>
      <p:pic>
        <p:nvPicPr>
          <p:cNvPr id="305" name="Google Shape;305;p34"/>
          <p:cNvPicPr preferRelativeResize="0"/>
          <p:nvPr/>
        </p:nvPicPr>
        <p:blipFill rotWithShape="1">
          <a:blip r:embed="rId4">
            <a:alphaModFix amt="39000"/>
          </a:blip>
          <a:srcRect/>
          <a:stretch/>
        </p:blipFill>
        <p:spPr>
          <a:xfrm>
            <a:off x="571472" y="1428736"/>
            <a:ext cx="3808836" cy="4160504"/>
          </a:xfrm>
          <a:prstGeom prst="rect">
            <a:avLst/>
          </a:prstGeom>
          <a:noFill/>
          <a:ln>
            <a:noFill/>
          </a:ln>
        </p:spPr>
      </p:pic>
      <p:sp>
        <p:nvSpPr>
          <p:cNvPr id="306" name="Google Shape;306;p34"/>
          <p:cNvSpPr txBox="1">
            <a:spLocks noGrp="1"/>
          </p:cNvSpPr>
          <p:nvPr>
            <p:ph type="body" idx="1"/>
          </p:nvPr>
        </p:nvSpPr>
        <p:spPr>
          <a:xfrm>
            <a:off x="1043608" y="1700808"/>
            <a:ext cx="3312368" cy="4464496"/>
          </a:xfrm>
          <a:prstGeom prst="rect">
            <a:avLst/>
          </a:prstGeom>
          <a:noFill/>
          <a:ln>
            <a:noFill/>
          </a:ln>
        </p:spPr>
        <p:txBody>
          <a:bodyPr spcFirstLastPara="1" wrap="square" lIns="91425" tIns="45700" rIns="91425" bIns="45700" anchor="t" anchorCtr="0">
            <a:noAutofit/>
          </a:bodyPr>
          <a:lstStyle/>
          <a:p>
            <a:pPr marL="109728" marR="0" lvl="0" indent="-8128" algn="l" rtl="0">
              <a:spcBef>
                <a:spcPts val="0"/>
              </a:spcBef>
              <a:spcAft>
                <a:spcPts val="0"/>
              </a:spcAft>
              <a:buClr>
                <a:schemeClr val="accent1"/>
              </a:buClr>
              <a:buFont typeface="Noto Sans Symbols"/>
              <a:buNone/>
            </a:pPr>
            <a:r>
              <a:rPr lang="en-US" sz="2700" b="0" i="0" u="none" strike="noStrike" cap="none">
                <a:solidFill>
                  <a:schemeClr val="dk1"/>
                </a:solidFill>
                <a:uFillTx/>
                <a:latin typeface="Rambla"/>
                <a:ea typeface="Rambla"/>
                <a:cs typeface="Rambla"/>
                <a:sym typeface="Rambla"/>
              </a:rPr>
              <a:t>Zhejiang Area</a:t>
            </a:r>
            <a:endParaRPr>
              <a:uFillTx/>
            </a:endParaRPr>
          </a:p>
          <a:p>
            <a:pPr marL="109728" marR="0" lvl="0" indent="-8128" algn="l" rtl="0">
              <a:spcBef>
                <a:spcPts val="400"/>
              </a:spcBef>
              <a:spcAft>
                <a:spcPts val="0"/>
              </a:spcAft>
              <a:buClr>
                <a:schemeClr val="accent1"/>
              </a:buClr>
              <a:buFont typeface="Noto Sans Symbols"/>
              <a:buNone/>
            </a:pPr>
            <a:endParaRPr sz="2700" b="0" i="0" u="none" strike="noStrike" cap="none">
              <a:solidFill>
                <a:schemeClr val="dk1"/>
              </a:solidFill>
              <a:uFillTx/>
              <a:latin typeface="Rambla"/>
              <a:ea typeface="Rambla"/>
              <a:cs typeface="Rambla"/>
              <a:sym typeface="Rambla"/>
            </a:endParaRPr>
          </a:p>
          <a:p>
            <a:pPr marL="109728" marR="0" lvl="0" indent="-8128" algn="l" rtl="0">
              <a:spcBef>
                <a:spcPts val="400"/>
              </a:spcBef>
              <a:spcAft>
                <a:spcPts val="0"/>
              </a:spcAft>
              <a:buClr>
                <a:schemeClr val="accent1"/>
              </a:buClr>
              <a:buFont typeface="Noto Sans Symbols"/>
              <a:buNone/>
            </a:pPr>
            <a:endParaRPr sz="2700" b="0" i="0" u="none" strike="noStrike" cap="none">
              <a:solidFill>
                <a:schemeClr val="dk1"/>
              </a:solidFill>
              <a:uFillTx/>
              <a:latin typeface="Rambla"/>
              <a:ea typeface="Rambla"/>
              <a:cs typeface="Rambla"/>
              <a:sym typeface="Rambla"/>
            </a:endParaRPr>
          </a:p>
          <a:p>
            <a:pPr marL="365760" marR="0" lvl="0" indent="-264160" algn="l" rtl="0">
              <a:spcBef>
                <a:spcPts val="400"/>
              </a:spcBef>
              <a:spcAft>
                <a:spcPts val="0"/>
              </a:spcAft>
              <a:buClr>
                <a:schemeClr val="accent1"/>
              </a:buClr>
              <a:buSzPts val="1224"/>
              <a:buFont typeface="Noto Sans Symbols"/>
              <a:buChar char="▶"/>
            </a:pPr>
            <a:r>
              <a:rPr lang="en-US" sz="1800" b="0" i="0" u="none" strike="noStrike" cap="none">
                <a:solidFill>
                  <a:schemeClr val="dk1"/>
                </a:solidFill>
                <a:uFillTx/>
                <a:latin typeface="Rambla"/>
                <a:ea typeface="Rambla"/>
                <a:cs typeface="Rambla"/>
                <a:sym typeface="Rambla"/>
              </a:rPr>
              <a:t> Regenerated fiber product</a:t>
            </a:r>
            <a:endParaRPr sz="1800" b="0" i="0" u="none" strike="noStrike" cap="none">
              <a:solidFill>
                <a:schemeClr val="dk1"/>
              </a:solidFill>
              <a:uFillTx/>
              <a:latin typeface="Rambla"/>
              <a:ea typeface="Rambla"/>
              <a:cs typeface="Rambla"/>
              <a:sym typeface="Rambla"/>
            </a:endParaRPr>
          </a:p>
          <a:p>
            <a:pPr marL="365760" marR="0" lvl="0" indent="-264160" algn="l" rtl="0">
              <a:spcBef>
                <a:spcPts val="400"/>
              </a:spcBef>
              <a:spcAft>
                <a:spcPts val="0"/>
              </a:spcAft>
              <a:buClr>
                <a:schemeClr val="accent1"/>
              </a:buClr>
              <a:buSzPts val="1224"/>
              <a:buFont typeface="Noto Sans Symbols"/>
              <a:buChar char="▶"/>
            </a:pPr>
            <a:r>
              <a:rPr lang="en-US" sz="1800" b="0" i="0" u="none" strike="noStrike" cap="none">
                <a:solidFill>
                  <a:schemeClr val="dk1"/>
                </a:solidFill>
                <a:uFillTx/>
                <a:latin typeface="Rambla"/>
                <a:ea typeface="Rambla"/>
                <a:cs typeface="Rambla"/>
                <a:sym typeface="Rambla"/>
              </a:rPr>
              <a:t>Variety of print product</a:t>
            </a:r>
            <a:endParaRPr sz="1800" b="0" i="0" u="none" strike="noStrike" cap="none">
              <a:solidFill>
                <a:schemeClr val="dk1"/>
              </a:solidFill>
              <a:uFillTx/>
              <a:latin typeface="Rambla"/>
              <a:ea typeface="Rambla"/>
              <a:cs typeface="Rambla"/>
              <a:sym typeface="Rambla"/>
            </a:endParaRPr>
          </a:p>
          <a:p>
            <a:pPr marL="365760" marR="0" lvl="0" indent="-264160" algn="l" rtl="0">
              <a:spcBef>
                <a:spcPts val="400"/>
              </a:spcBef>
              <a:spcAft>
                <a:spcPts val="0"/>
              </a:spcAft>
              <a:buClr>
                <a:schemeClr val="accent1"/>
              </a:buClr>
              <a:buSzPts val="1224"/>
              <a:buFont typeface="Noto Sans Symbols"/>
              <a:buChar char="▶"/>
            </a:pPr>
            <a:r>
              <a:rPr lang="en-US" sz="1800" b="0" i="0" u="none" strike="noStrike" cap="none">
                <a:solidFill>
                  <a:schemeClr val="dk1"/>
                </a:solidFill>
                <a:uFillTx/>
                <a:latin typeface="Rambla"/>
                <a:ea typeface="Rambla"/>
                <a:cs typeface="Rambla"/>
                <a:sym typeface="Rambla"/>
              </a:rPr>
              <a:t> Competitive cost</a:t>
            </a:r>
            <a:endParaRPr sz="1800" b="0" i="0" u="none" strike="noStrike" cap="none">
              <a:solidFill>
                <a:schemeClr val="dk1"/>
              </a:solidFill>
              <a:uFillTx/>
              <a:latin typeface="Rambla"/>
              <a:ea typeface="Rambla"/>
              <a:cs typeface="Rambla"/>
              <a:sym typeface="Rambla"/>
            </a:endParaRPr>
          </a:p>
          <a:p>
            <a:pPr marL="365760" marR="0" lvl="0" indent="-264160" algn="l" rtl="0">
              <a:spcBef>
                <a:spcPts val="400"/>
              </a:spcBef>
              <a:spcAft>
                <a:spcPts val="0"/>
              </a:spcAft>
              <a:buClr>
                <a:schemeClr val="accent1"/>
              </a:buClr>
              <a:buSzPts val="1224"/>
              <a:buFont typeface="Noto Sans Symbols"/>
              <a:buChar char="▶"/>
            </a:pPr>
            <a:r>
              <a:rPr lang="en-US" sz="1800" b="0" i="0" u="none" strike="noStrike" cap="none">
                <a:solidFill>
                  <a:schemeClr val="dk1"/>
                </a:solidFill>
                <a:uFillTx/>
                <a:latin typeface="Rambla"/>
                <a:ea typeface="Rambla"/>
                <a:cs typeface="Rambla"/>
                <a:sym typeface="Rambla"/>
              </a:rPr>
              <a:t>Example: DKNY</a:t>
            </a:r>
            <a:endParaRPr>
              <a:uFillTx/>
            </a:endParaRPr>
          </a:p>
          <a:p>
            <a:pPr marL="109728" marR="0" lvl="0" indent="-8128" algn="l" rtl="0">
              <a:spcBef>
                <a:spcPts val="400"/>
              </a:spcBef>
              <a:spcAft>
                <a:spcPts val="0"/>
              </a:spcAft>
              <a:buClr>
                <a:schemeClr val="accent1"/>
              </a:buClr>
              <a:buFont typeface="Noto Sans Symbols"/>
              <a:buNone/>
            </a:pPr>
            <a:endParaRPr sz="2700" b="0" i="0" u="none" strike="noStrike" cap="none">
              <a:solidFill>
                <a:schemeClr val="dk1"/>
              </a:solidFill>
              <a:uFillTx/>
              <a:latin typeface="Rambla"/>
              <a:ea typeface="Rambla"/>
              <a:cs typeface="Rambla"/>
              <a:sym typeface="Rambla"/>
            </a:endParaRPr>
          </a:p>
        </p:txBody>
      </p:sp>
      <p:sp>
        <p:nvSpPr>
          <p:cNvPr id="308" name="Google Shape;308;p3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20</a:t>
            </a:fld>
            <a:endParaRPr sz="1000" b="0">
              <a:solidFill>
                <a:schemeClr val="dk1"/>
              </a:solidFill>
              <a:uFillTx/>
              <a:latin typeface="Rambla"/>
              <a:ea typeface="Rambla"/>
              <a:cs typeface="Rambla"/>
              <a:sym typeface="Rambla"/>
            </a:endParaRPr>
          </a:p>
        </p:txBody>
      </p:sp>
      <p:sp>
        <p:nvSpPr>
          <p:cNvPr id="309" name="Google Shape;309;p34"/>
          <p:cNvSpPr txBox="1">
            <a:spLocks noGrp="1"/>
          </p:cNvSpPr>
          <p:nvPr>
            <p:ph type="title"/>
          </p:nvPr>
        </p:nvSpPr>
        <p:spPr>
          <a:xfrm>
            <a:off x="395536" y="26064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4100" b="1" i="0" u="none" strike="noStrike" cap="none">
                <a:solidFill>
                  <a:schemeClr val="dk2"/>
                </a:solidFill>
                <a:uFillTx/>
                <a:latin typeface="Rambla"/>
                <a:ea typeface="Rambla"/>
                <a:cs typeface="Rambla"/>
                <a:sym typeface="Rambla"/>
              </a:rPr>
              <a:t>Supply chain management</a:t>
            </a:r>
            <a:endParaRPr sz="4100" b="1" i="0" u="none" strike="noStrike" cap="none">
              <a:solidFill>
                <a:schemeClr val="dk2"/>
              </a:solidFill>
              <a:uFillTx/>
              <a:latin typeface="Rambla"/>
              <a:ea typeface="Rambla"/>
              <a:cs typeface="Rambla"/>
              <a:sym typeface="Rambl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5"/>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1000">
                <a:solidFill>
                  <a:schemeClr val="dk1"/>
                </a:solidFill>
                <a:uFillTx/>
                <a:latin typeface="Rambla"/>
                <a:ea typeface="Rambla"/>
                <a:cs typeface="Rambla"/>
                <a:sym typeface="Rambla"/>
              </a:rPr>
              <a:t>Unifield Profile V1.0</a:t>
            </a:r>
            <a:endParaRPr sz="1000">
              <a:solidFill>
                <a:schemeClr val="dk1"/>
              </a:solidFill>
              <a:uFillTx/>
              <a:latin typeface="Rambla"/>
              <a:ea typeface="Rambla"/>
              <a:cs typeface="Rambla"/>
              <a:sym typeface="Rambla"/>
            </a:endParaRPr>
          </a:p>
        </p:txBody>
      </p:sp>
      <p:sp>
        <p:nvSpPr>
          <p:cNvPr id="315" name="Google Shape;315;p3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21</a:t>
            </a:fld>
            <a:endParaRPr sz="1000" b="0">
              <a:solidFill>
                <a:schemeClr val="dk1"/>
              </a:solidFill>
              <a:uFillTx/>
              <a:latin typeface="Rambla"/>
              <a:ea typeface="Rambla"/>
              <a:cs typeface="Rambla"/>
              <a:sym typeface="Rambla"/>
            </a:endParaRPr>
          </a:p>
        </p:txBody>
      </p:sp>
      <p:pic>
        <p:nvPicPr>
          <p:cNvPr id="316" name="Google Shape;316;p35"/>
          <p:cNvPicPr preferRelativeResize="0"/>
          <p:nvPr/>
        </p:nvPicPr>
        <p:blipFill rotWithShape="1">
          <a:blip r:embed="rId3"/>
          <a:srcRect/>
          <a:stretch/>
        </p:blipFill>
        <p:spPr>
          <a:xfrm>
            <a:off x="6516216" y="2636912"/>
            <a:ext cx="2501842" cy="4221088"/>
          </a:xfrm>
          <a:prstGeom prst="rect">
            <a:avLst/>
          </a:prstGeom>
          <a:noFill/>
          <a:ln>
            <a:noFill/>
          </a:ln>
        </p:spPr>
      </p:pic>
      <p:pic>
        <p:nvPicPr>
          <p:cNvPr id="317" name="Google Shape;317;p35"/>
          <p:cNvPicPr preferRelativeResize="0"/>
          <p:nvPr/>
        </p:nvPicPr>
        <p:blipFill rotWithShape="1">
          <a:blip r:embed="rId4"/>
          <a:srcRect/>
          <a:stretch/>
        </p:blipFill>
        <p:spPr>
          <a:xfrm>
            <a:off x="1163" y="4149080"/>
            <a:ext cx="3719339" cy="2714734"/>
          </a:xfrm>
          <a:prstGeom prst="rect">
            <a:avLst/>
          </a:prstGeom>
          <a:noFill/>
          <a:ln>
            <a:noFill/>
          </a:ln>
        </p:spPr>
      </p:pic>
      <p:pic>
        <p:nvPicPr>
          <p:cNvPr id="318" name="Google Shape;318;p35"/>
          <p:cNvPicPr preferRelativeResize="0"/>
          <p:nvPr/>
        </p:nvPicPr>
        <p:blipFill rotWithShape="1">
          <a:blip r:embed="rId5"/>
          <a:srcRect/>
          <a:stretch/>
        </p:blipFill>
        <p:spPr>
          <a:xfrm>
            <a:off x="3851920" y="4149080"/>
            <a:ext cx="2526928" cy="2526928"/>
          </a:xfrm>
          <a:prstGeom prst="rect">
            <a:avLst/>
          </a:prstGeom>
          <a:noFill/>
          <a:ln>
            <a:noFill/>
          </a:ln>
        </p:spPr>
      </p:pic>
      <p:pic>
        <p:nvPicPr>
          <p:cNvPr id="319" name="Google Shape;319;p35"/>
          <p:cNvPicPr preferRelativeResize="0"/>
          <p:nvPr/>
        </p:nvPicPr>
        <p:blipFill rotWithShape="1">
          <a:blip r:embed="rId6"/>
          <a:srcRect/>
          <a:stretch/>
        </p:blipFill>
        <p:spPr>
          <a:xfrm>
            <a:off x="4211960" y="1052736"/>
            <a:ext cx="2012558" cy="3024336"/>
          </a:xfrm>
          <a:prstGeom prst="rect">
            <a:avLst/>
          </a:prstGeom>
          <a:noFill/>
          <a:ln>
            <a:noFill/>
          </a:ln>
        </p:spPr>
      </p:pic>
      <p:pic>
        <p:nvPicPr>
          <p:cNvPr id="320" name="Google Shape;320;p35"/>
          <p:cNvPicPr preferRelativeResize="0"/>
          <p:nvPr/>
        </p:nvPicPr>
        <p:blipFill rotWithShape="1">
          <a:blip r:embed="rId7"/>
          <a:srcRect/>
          <a:stretch/>
        </p:blipFill>
        <p:spPr>
          <a:xfrm>
            <a:off x="395536" y="1700808"/>
            <a:ext cx="3175000" cy="2203450"/>
          </a:xfrm>
          <a:prstGeom prst="rect">
            <a:avLst/>
          </a:prstGeom>
          <a:noFill/>
          <a:ln>
            <a:noFill/>
          </a:ln>
        </p:spPr>
      </p:pic>
      <p:pic>
        <p:nvPicPr>
          <p:cNvPr id="321" name="Google Shape;321;p35"/>
          <p:cNvPicPr preferRelativeResize="0"/>
          <p:nvPr/>
        </p:nvPicPr>
        <p:blipFill rotWithShape="1">
          <a:blip r:embed="rId8"/>
          <a:srcRect/>
          <a:stretch/>
        </p:blipFill>
        <p:spPr>
          <a:xfrm>
            <a:off x="6444208" y="476672"/>
            <a:ext cx="2520225" cy="1887736"/>
          </a:xfrm>
          <a:prstGeom prst="rect">
            <a:avLst/>
          </a:prstGeom>
          <a:noFill/>
          <a:ln>
            <a:noFill/>
          </a:ln>
        </p:spPr>
      </p:pic>
      <p:sp>
        <p:nvSpPr>
          <p:cNvPr id="322" name="Google Shape;322;p35"/>
          <p:cNvSpPr txBox="1">
            <a:spLocks/>
          </p:cNvSpPr>
          <p:nvPr/>
        </p:nvSpPr>
        <p:spPr>
          <a:xfrm>
            <a:off x="467544" y="692696"/>
            <a:ext cx="3004473"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uFillTx/>
                <a:latin typeface="Rambla"/>
                <a:ea typeface="Rambla"/>
                <a:cs typeface="Rambla"/>
                <a:sym typeface="Rambla"/>
              </a:rPr>
              <a:t>Our Partners</a:t>
            </a:r>
            <a:endParaRPr>
              <a:uFillTx/>
            </a:endParaRPr>
          </a:p>
          <a:p>
            <a:pPr marL="0" marR="0" lvl="0" indent="0" algn="l" rtl="0">
              <a:spcBef>
                <a:spcPts val="0"/>
              </a:spcBef>
              <a:spcAft>
                <a:spcPts val="0"/>
              </a:spcAft>
              <a:buNone/>
            </a:pPr>
            <a:endParaRPr sz="1800">
              <a:solidFill>
                <a:schemeClr val="dk1"/>
              </a:solidFill>
              <a:uFillTx/>
              <a:latin typeface="Rambla"/>
              <a:ea typeface="Rambla"/>
              <a:cs typeface="Rambla"/>
              <a:sym typeface="Rambl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3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22</a:t>
            </a:fld>
            <a:endParaRPr sz="1000" b="0">
              <a:solidFill>
                <a:schemeClr val="dk1"/>
              </a:solidFill>
              <a:uFillTx/>
              <a:latin typeface="Rambla"/>
              <a:ea typeface="Rambla"/>
              <a:cs typeface="Rambla"/>
              <a:sym typeface="Rambla"/>
            </a:endParaRPr>
          </a:p>
        </p:txBody>
      </p:sp>
      <p:pic>
        <p:nvPicPr>
          <p:cNvPr id="329" name="Google Shape;329;p36"/>
          <p:cNvPicPr preferRelativeResize="0"/>
          <p:nvPr/>
        </p:nvPicPr>
        <p:blipFill rotWithShape="1">
          <a:blip r:embed="rId3"/>
          <a:srcRect/>
          <a:stretch/>
        </p:blipFill>
        <p:spPr>
          <a:xfrm>
            <a:off x="323528" y="4869160"/>
            <a:ext cx="2676545" cy="1813776"/>
          </a:xfrm>
          <a:prstGeom prst="rect">
            <a:avLst/>
          </a:prstGeom>
          <a:noFill/>
          <a:ln>
            <a:noFill/>
          </a:ln>
        </p:spPr>
      </p:pic>
      <p:pic>
        <p:nvPicPr>
          <p:cNvPr id="330" name="Google Shape;330;p36"/>
          <p:cNvPicPr preferRelativeResize="0"/>
          <p:nvPr/>
        </p:nvPicPr>
        <p:blipFill rotWithShape="1">
          <a:blip r:embed="rId4"/>
          <a:srcRect/>
          <a:stretch/>
        </p:blipFill>
        <p:spPr>
          <a:xfrm>
            <a:off x="323528" y="2204864"/>
            <a:ext cx="3012966" cy="2160240"/>
          </a:xfrm>
          <a:prstGeom prst="rect">
            <a:avLst/>
          </a:prstGeom>
          <a:noFill/>
          <a:ln>
            <a:noFill/>
          </a:ln>
        </p:spPr>
      </p:pic>
      <p:pic>
        <p:nvPicPr>
          <p:cNvPr id="331" name="Google Shape;331;p36"/>
          <p:cNvPicPr preferRelativeResize="0"/>
          <p:nvPr/>
        </p:nvPicPr>
        <p:blipFill rotWithShape="1">
          <a:blip r:embed="rId5"/>
          <a:srcRect/>
          <a:stretch/>
        </p:blipFill>
        <p:spPr>
          <a:xfrm>
            <a:off x="611560" y="476672"/>
            <a:ext cx="3220836" cy="1342015"/>
          </a:xfrm>
          <a:prstGeom prst="rect">
            <a:avLst/>
          </a:prstGeom>
          <a:noFill/>
          <a:ln>
            <a:noFill/>
          </a:ln>
        </p:spPr>
      </p:pic>
      <p:pic>
        <p:nvPicPr>
          <p:cNvPr id="332" name="Google Shape;332;p36"/>
          <p:cNvPicPr preferRelativeResize="0"/>
          <p:nvPr/>
        </p:nvPicPr>
        <p:blipFill rotWithShape="1">
          <a:blip r:embed="rId6"/>
          <a:srcRect/>
          <a:stretch/>
        </p:blipFill>
        <p:spPr>
          <a:xfrm>
            <a:off x="6156176" y="4221088"/>
            <a:ext cx="2759041" cy="2088232"/>
          </a:xfrm>
          <a:prstGeom prst="rect">
            <a:avLst/>
          </a:prstGeom>
          <a:noFill/>
          <a:ln>
            <a:noFill/>
          </a:ln>
        </p:spPr>
      </p:pic>
      <p:pic>
        <p:nvPicPr>
          <p:cNvPr id="333" name="Google Shape;333;p36"/>
          <p:cNvPicPr preferRelativeResize="0"/>
          <p:nvPr/>
        </p:nvPicPr>
        <p:blipFill rotWithShape="1">
          <a:blip r:embed="rId7"/>
          <a:srcRect/>
          <a:stretch/>
        </p:blipFill>
        <p:spPr>
          <a:xfrm>
            <a:off x="4211960" y="908720"/>
            <a:ext cx="1392635" cy="1849760"/>
          </a:xfrm>
          <a:prstGeom prst="rect">
            <a:avLst/>
          </a:prstGeom>
          <a:noFill/>
          <a:ln>
            <a:noFill/>
          </a:ln>
        </p:spPr>
      </p:pic>
      <p:pic>
        <p:nvPicPr>
          <p:cNvPr id="334" name="Google Shape;334;p36"/>
          <p:cNvPicPr preferRelativeResize="0"/>
          <p:nvPr/>
        </p:nvPicPr>
        <p:blipFill rotWithShape="1">
          <a:blip r:embed="rId8"/>
          <a:srcRect/>
          <a:stretch/>
        </p:blipFill>
        <p:spPr>
          <a:xfrm>
            <a:off x="3203848" y="4653136"/>
            <a:ext cx="2526313" cy="1827749"/>
          </a:xfrm>
          <a:prstGeom prst="rect">
            <a:avLst/>
          </a:prstGeom>
          <a:noFill/>
          <a:ln>
            <a:noFill/>
          </a:ln>
        </p:spPr>
      </p:pic>
      <p:pic>
        <p:nvPicPr>
          <p:cNvPr id="335" name="Google Shape;335;p36" descr="images.jpeg"/>
          <p:cNvPicPr preferRelativeResize="0"/>
          <p:nvPr/>
        </p:nvPicPr>
        <p:blipFill rotWithShape="1">
          <a:blip r:embed="rId9"/>
          <a:srcRect/>
          <a:stretch/>
        </p:blipFill>
        <p:spPr>
          <a:xfrm>
            <a:off x="3563888" y="2924944"/>
            <a:ext cx="2314543" cy="1296144"/>
          </a:xfrm>
          <a:prstGeom prst="rect">
            <a:avLst/>
          </a:prstGeom>
          <a:noFill/>
          <a:ln>
            <a:noFill/>
          </a:ln>
        </p:spPr>
      </p:pic>
      <p:pic>
        <p:nvPicPr>
          <p:cNvPr id="336" name="Google Shape;336;p36"/>
          <p:cNvPicPr preferRelativeResize="0"/>
          <p:nvPr/>
        </p:nvPicPr>
        <p:blipFill rotWithShape="1">
          <a:blip r:embed="rId10"/>
          <a:srcRect/>
          <a:stretch/>
        </p:blipFill>
        <p:spPr>
          <a:xfrm>
            <a:off x="6057944" y="1268760"/>
            <a:ext cx="3086056" cy="233248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37"/>
          <p:cNvPicPr preferRelativeResize="0"/>
          <p:nvPr/>
        </p:nvPicPr>
        <p:blipFill rotWithShape="1">
          <a:blip r:embed="rId3"/>
          <a:srcRect/>
          <a:stretch/>
        </p:blipFill>
        <p:spPr>
          <a:xfrm>
            <a:off x="4860032" y="2636912"/>
            <a:ext cx="2287111" cy="1285066"/>
          </a:xfrm>
          <a:prstGeom prst="rect">
            <a:avLst/>
          </a:prstGeom>
          <a:noFill/>
          <a:ln>
            <a:noFill/>
          </a:ln>
        </p:spPr>
      </p:pic>
      <p:pic>
        <p:nvPicPr>
          <p:cNvPr id="342" name="Google Shape;342;p37" descr="611_eddie_bauer_outlet_lakewood_img.jpg"/>
          <p:cNvPicPr preferRelativeResize="0"/>
          <p:nvPr/>
        </p:nvPicPr>
        <p:blipFill rotWithShape="1">
          <a:blip r:embed="rId4"/>
          <a:srcRect/>
          <a:stretch/>
        </p:blipFill>
        <p:spPr>
          <a:xfrm>
            <a:off x="5220072" y="5129808"/>
            <a:ext cx="1728192" cy="1728192"/>
          </a:xfrm>
          <a:prstGeom prst="rect">
            <a:avLst/>
          </a:prstGeom>
          <a:noFill/>
          <a:ln>
            <a:noFill/>
          </a:ln>
        </p:spPr>
      </p:pic>
      <p:pic>
        <p:nvPicPr>
          <p:cNvPr id="343" name="Google Shape;343;p37" descr="934360031__SX300_V155091511_.jpg"/>
          <p:cNvPicPr preferRelativeResize="0"/>
          <p:nvPr/>
        </p:nvPicPr>
        <p:blipFill rotWithShape="1">
          <a:blip r:embed="rId5"/>
          <a:srcRect/>
          <a:stretch/>
        </p:blipFill>
        <p:spPr>
          <a:xfrm>
            <a:off x="7092280" y="5373216"/>
            <a:ext cx="1800200" cy="1200134"/>
          </a:xfrm>
          <a:prstGeom prst="rect">
            <a:avLst/>
          </a:prstGeom>
          <a:noFill/>
          <a:ln>
            <a:noFill/>
          </a:ln>
        </p:spPr>
      </p:pic>
      <p:pic>
        <p:nvPicPr>
          <p:cNvPr id="344" name="Google Shape;344;p37"/>
          <p:cNvPicPr preferRelativeResize="0"/>
          <p:nvPr/>
        </p:nvPicPr>
        <p:blipFill rotWithShape="1">
          <a:blip r:embed="rId6"/>
          <a:srcRect/>
          <a:stretch/>
        </p:blipFill>
        <p:spPr>
          <a:xfrm>
            <a:off x="6804248" y="4581128"/>
            <a:ext cx="2083164" cy="839484"/>
          </a:xfrm>
          <a:prstGeom prst="rect">
            <a:avLst/>
          </a:prstGeom>
          <a:noFill/>
          <a:ln>
            <a:noFill/>
          </a:ln>
        </p:spPr>
      </p:pic>
      <p:pic>
        <p:nvPicPr>
          <p:cNvPr id="345" name="Google Shape;345;p37"/>
          <p:cNvPicPr preferRelativeResize="0"/>
          <p:nvPr/>
        </p:nvPicPr>
        <p:blipFill rotWithShape="1">
          <a:blip r:embed="rId7"/>
          <a:srcRect/>
          <a:stretch/>
        </p:blipFill>
        <p:spPr>
          <a:xfrm>
            <a:off x="7308304" y="1412776"/>
            <a:ext cx="1080120" cy="299188"/>
          </a:xfrm>
          <a:prstGeom prst="rect">
            <a:avLst/>
          </a:prstGeom>
          <a:noFill/>
          <a:ln>
            <a:noFill/>
          </a:ln>
        </p:spPr>
      </p:pic>
      <p:pic>
        <p:nvPicPr>
          <p:cNvPr id="346" name="Google Shape;346;p37"/>
          <p:cNvPicPr preferRelativeResize="0"/>
          <p:nvPr/>
        </p:nvPicPr>
        <p:blipFill rotWithShape="1">
          <a:blip r:embed="rId8"/>
          <a:srcRect/>
          <a:stretch/>
        </p:blipFill>
        <p:spPr>
          <a:xfrm>
            <a:off x="2843808" y="4365103"/>
            <a:ext cx="2027840" cy="967123"/>
          </a:xfrm>
          <a:prstGeom prst="rect">
            <a:avLst/>
          </a:prstGeom>
          <a:noFill/>
          <a:ln>
            <a:noFill/>
          </a:ln>
        </p:spPr>
      </p:pic>
      <p:pic>
        <p:nvPicPr>
          <p:cNvPr id="347" name="Google Shape;347;p37"/>
          <p:cNvPicPr preferRelativeResize="0"/>
          <p:nvPr/>
        </p:nvPicPr>
        <p:blipFill rotWithShape="1">
          <a:blip r:embed="rId9"/>
          <a:srcRect/>
          <a:stretch/>
        </p:blipFill>
        <p:spPr>
          <a:xfrm>
            <a:off x="5436096" y="4869160"/>
            <a:ext cx="1296144" cy="449957"/>
          </a:xfrm>
          <a:prstGeom prst="rect">
            <a:avLst/>
          </a:prstGeom>
          <a:noFill/>
          <a:ln>
            <a:noFill/>
          </a:ln>
        </p:spPr>
      </p:pic>
      <p:pic>
        <p:nvPicPr>
          <p:cNvPr id="348" name="Google Shape;348;p37"/>
          <p:cNvPicPr preferRelativeResize="0"/>
          <p:nvPr/>
        </p:nvPicPr>
        <p:blipFill rotWithShape="1">
          <a:blip r:embed="rId10"/>
          <a:srcRect/>
          <a:stretch/>
        </p:blipFill>
        <p:spPr>
          <a:xfrm>
            <a:off x="1979712" y="5445224"/>
            <a:ext cx="1114798" cy="504056"/>
          </a:xfrm>
          <a:prstGeom prst="rect">
            <a:avLst/>
          </a:prstGeom>
          <a:noFill/>
          <a:ln>
            <a:noFill/>
          </a:ln>
        </p:spPr>
      </p:pic>
      <p:pic>
        <p:nvPicPr>
          <p:cNvPr id="349" name="Google Shape;349;p37"/>
          <p:cNvPicPr preferRelativeResize="0"/>
          <p:nvPr/>
        </p:nvPicPr>
        <p:blipFill rotWithShape="1">
          <a:blip r:embed="rId11"/>
          <a:srcRect/>
          <a:stretch/>
        </p:blipFill>
        <p:spPr>
          <a:xfrm>
            <a:off x="2411760" y="764704"/>
            <a:ext cx="1440160" cy="1440160"/>
          </a:xfrm>
          <a:prstGeom prst="rect">
            <a:avLst/>
          </a:prstGeom>
          <a:noFill/>
          <a:ln>
            <a:noFill/>
          </a:ln>
        </p:spPr>
      </p:pic>
      <p:pic>
        <p:nvPicPr>
          <p:cNvPr id="350" name="Google Shape;350;p37"/>
          <p:cNvPicPr preferRelativeResize="0"/>
          <p:nvPr/>
        </p:nvPicPr>
        <p:blipFill rotWithShape="1">
          <a:blip r:embed="rId12"/>
          <a:srcRect/>
          <a:stretch/>
        </p:blipFill>
        <p:spPr>
          <a:xfrm>
            <a:off x="395536" y="4869160"/>
            <a:ext cx="1008112" cy="272462"/>
          </a:xfrm>
          <a:prstGeom prst="rect">
            <a:avLst/>
          </a:prstGeom>
          <a:noFill/>
          <a:ln>
            <a:noFill/>
          </a:ln>
        </p:spPr>
      </p:pic>
      <p:pic>
        <p:nvPicPr>
          <p:cNvPr id="351" name="Google Shape;351;p37"/>
          <p:cNvPicPr preferRelativeResize="0"/>
          <p:nvPr/>
        </p:nvPicPr>
        <p:blipFill rotWithShape="1">
          <a:blip r:embed="rId13"/>
          <a:srcRect/>
          <a:stretch/>
        </p:blipFill>
        <p:spPr>
          <a:xfrm>
            <a:off x="1403648" y="3789040"/>
            <a:ext cx="2095500" cy="1333500"/>
          </a:xfrm>
          <a:prstGeom prst="rect">
            <a:avLst/>
          </a:prstGeom>
          <a:noFill/>
          <a:ln>
            <a:noFill/>
          </a:ln>
        </p:spPr>
      </p:pic>
      <p:pic>
        <p:nvPicPr>
          <p:cNvPr id="352" name="Google Shape;352;p37" descr="Greg_Norman-logo-FCC30DCD6B-seeklogo_com.gif"/>
          <p:cNvPicPr preferRelativeResize="0"/>
          <p:nvPr/>
        </p:nvPicPr>
        <p:blipFill rotWithShape="1">
          <a:blip r:embed="rId14"/>
          <a:srcRect/>
          <a:stretch/>
        </p:blipFill>
        <p:spPr>
          <a:xfrm>
            <a:off x="0" y="0"/>
            <a:ext cx="2231232" cy="2231232"/>
          </a:xfrm>
          <a:prstGeom prst="rect">
            <a:avLst/>
          </a:prstGeom>
          <a:noFill/>
          <a:ln>
            <a:noFill/>
          </a:ln>
        </p:spPr>
      </p:pic>
      <p:pic>
        <p:nvPicPr>
          <p:cNvPr id="353" name="Google Shape;353;p37"/>
          <p:cNvPicPr preferRelativeResize="0"/>
          <p:nvPr/>
        </p:nvPicPr>
        <p:blipFill rotWithShape="1">
          <a:blip r:embed="rId15"/>
          <a:srcRect/>
          <a:stretch/>
        </p:blipFill>
        <p:spPr>
          <a:xfrm>
            <a:off x="7452320" y="2420888"/>
            <a:ext cx="938421" cy="938421"/>
          </a:xfrm>
          <a:prstGeom prst="rect">
            <a:avLst/>
          </a:prstGeom>
          <a:noFill/>
          <a:ln>
            <a:noFill/>
          </a:ln>
        </p:spPr>
      </p:pic>
      <p:pic>
        <p:nvPicPr>
          <p:cNvPr id="354" name="Google Shape;354;p37"/>
          <p:cNvPicPr preferRelativeResize="0"/>
          <p:nvPr/>
        </p:nvPicPr>
        <p:blipFill rotWithShape="1">
          <a:blip r:embed="rId16"/>
          <a:srcRect/>
          <a:stretch/>
        </p:blipFill>
        <p:spPr>
          <a:xfrm>
            <a:off x="5004048" y="260648"/>
            <a:ext cx="1656184" cy="1656184"/>
          </a:xfrm>
          <a:prstGeom prst="rect">
            <a:avLst/>
          </a:prstGeom>
          <a:noFill/>
          <a:ln>
            <a:noFill/>
          </a:ln>
        </p:spPr>
      </p:pic>
      <p:pic>
        <p:nvPicPr>
          <p:cNvPr id="355" name="Google Shape;355;p37" descr="Ralph%20Lauren%20Polo.jpg"/>
          <p:cNvPicPr preferRelativeResize="0"/>
          <p:nvPr/>
        </p:nvPicPr>
        <p:blipFill rotWithShape="1">
          <a:blip r:embed="rId17"/>
          <a:srcRect/>
          <a:stretch/>
        </p:blipFill>
        <p:spPr>
          <a:xfrm>
            <a:off x="7092280" y="3356992"/>
            <a:ext cx="1800200" cy="600816"/>
          </a:xfrm>
          <a:prstGeom prst="rect">
            <a:avLst/>
          </a:prstGeom>
          <a:noFill/>
          <a:ln>
            <a:noFill/>
          </a:ln>
        </p:spPr>
      </p:pic>
      <p:sp>
        <p:nvSpPr>
          <p:cNvPr id="356" name="Google Shape;356;p37"/>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23</a:t>
            </a:fld>
            <a:endParaRPr sz="1000" b="0">
              <a:solidFill>
                <a:schemeClr val="dk1"/>
              </a:solidFill>
              <a:uFillTx/>
              <a:latin typeface="Rambla"/>
              <a:ea typeface="Rambla"/>
              <a:cs typeface="Rambla"/>
              <a:sym typeface="Rambla"/>
            </a:endParaRPr>
          </a:p>
        </p:txBody>
      </p:sp>
      <p:pic>
        <p:nvPicPr>
          <p:cNvPr id="358" name="Google Shape;358;p37" descr="levis1.png"/>
          <p:cNvPicPr preferRelativeResize="0"/>
          <p:nvPr/>
        </p:nvPicPr>
        <p:blipFill rotWithShape="1">
          <a:blip r:embed="rId18"/>
          <a:srcRect/>
          <a:stretch/>
        </p:blipFill>
        <p:spPr>
          <a:xfrm>
            <a:off x="5580112" y="4077072"/>
            <a:ext cx="881882" cy="432048"/>
          </a:xfrm>
          <a:prstGeom prst="rect">
            <a:avLst/>
          </a:prstGeom>
          <a:noFill/>
          <a:ln>
            <a:noFill/>
          </a:ln>
        </p:spPr>
      </p:pic>
      <p:pic>
        <p:nvPicPr>
          <p:cNvPr id="359" name="Google Shape;359;p37"/>
          <p:cNvPicPr preferRelativeResize="0"/>
          <p:nvPr/>
        </p:nvPicPr>
        <p:blipFill rotWithShape="1">
          <a:blip r:embed="rId19"/>
          <a:srcRect/>
          <a:stretch/>
        </p:blipFill>
        <p:spPr>
          <a:xfrm>
            <a:off x="395536" y="5229200"/>
            <a:ext cx="1080120" cy="810090"/>
          </a:xfrm>
          <a:prstGeom prst="rect">
            <a:avLst/>
          </a:prstGeom>
          <a:noFill/>
          <a:ln>
            <a:noFill/>
          </a:ln>
        </p:spPr>
      </p:pic>
      <p:pic>
        <p:nvPicPr>
          <p:cNvPr id="360" name="Google Shape;360;p37"/>
          <p:cNvPicPr preferRelativeResize="0"/>
          <p:nvPr/>
        </p:nvPicPr>
        <p:blipFill rotWithShape="1">
          <a:blip r:embed="rId20"/>
          <a:srcRect/>
          <a:stretch/>
        </p:blipFill>
        <p:spPr>
          <a:xfrm>
            <a:off x="7236296" y="620688"/>
            <a:ext cx="1080120" cy="332345"/>
          </a:xfrm>
          <a:prstGeom prst="rect">
            <a:avLst/>
          </a:prstGeom>
          <a:noFill/>
          <a:ln>
            <a:noFill/>
          </a:ln>
        </p:spPr>
      </p:pic>
      <p:pic>
        <p:nvPicPr>
          <p:cNvPr id="361" name="Google Shape;361;p37"/>
          <p:cNvPicPr preferRelativeResize="0"/>
          <p:nvPr/>
        </p:nvPicPr>
        <p:blipFill rotWithShape="1">
          <a:blip r:embed="rId21"/>
          <a:srcRect/>
          <a:stretch/>
        </p:blipFill>
        <p:spPr>
          <a:xfrm>
            <a:off x="5076056" y="1412776"/>
            <a:ext cx="1800200" cy="498647"/>
          </a:xfrm>
          <a:prstGeom prst="rect">
            <a:avLst/>
          </a:prstGeom>
          <a:noFill/>
          <a:ln>
            <a:noFill/>
          </a:ln>
        </p:spPr>
      </p:pic>
      <p:pic>
        <p:nvPicPr>
          <p:cNvPr id="362" name="Google Shape;362;p37"/>
          <p:cNvPicPr preferRelativeResize="0"/>
          <p:nvPr/>
        </p:nvPicPr>
        <p:blipFill rotWithShape="1">
          <a:blip r:embed="rId22"/>
          <a:srcRect/>
          <a:stretch/>
        </p:blipFill>
        <p:spPr>
          <a:xfrm>
            <a:off x="6660232" y="4077072"/>
            <a:ext cx="2308116" cy="574463"/>
          </a:xfrm>
          <a:prstGeom prst="rect">
            <a:avLst/>
          </a:prstGeom>
          <a:noFill/>
          <a:ln>
            <a:noFill/>
          </a:ln>
        </p:spPr>
      </p:pic>
      <p:pic>
        <p:nvPicPr>
          <p:cNvPr id="363" name="Google Shape;363;p37"/>
          <p:cNvPicPr preferRelativeResize="0"/>
          <p:nvPr/>
        </p:nvPicPr>
        <p:blipFill rotWithShape="1">
          <a:blip r:embed="rId23"/>
          <a:srcRect/>
          <a:stretch/>
        </p:blipFill>
        <p:spPr>
          <a:xfrm>
            <a:off x="251520" y="2708920"/>
            <a:ext cx="1071570" cy="1071570"/>
          </a:xfrm>
          <a:prstGeom prst="rect">
            <a:avLst/>
          </a:prstGeom>
          <a:noFill/>
          <a:ln>
            <a:noFill/>
          </a:ln>
        </p:spPr>
      </p:pic>
      <p:pic>
        <p:nvPicPr>
          <p:cNvPr id="364" name="Google Shape;364;p37"/>
          <p:cNvPicPr preferRelativeResize="0"/>
          <p:nvPr/>
        </p:nvPicPr>
        <p:blipFill rotWithShape="1">
          <a:blip r:embed="rId24"/>
          <a:srcRect/>
          <a:stretch/>
        </p:blipFill>
        <p:spPr>
          <a:xfrm>
            <a:off x="395536" y="3933056"/>
            <a:ext cx="1000132" cy="716144"/>
          </a:xfrm>
          <a:prstGeom prst="rect">
            <a:avLst/>
          </a:prstGeom>
          <a:noFill/>
          <a:ln>
            <a:noFill/>
          </a:ln>
        </p:spPr>
      </p:pic>
      <p:pic>
        <p:nvPicPr>
          <p:cNvPr id="365" name="Google Shape;365;p37"/>
          <p:cNvPicPr preferRelativeResize="0"/>
          <p:nvPr/>
        </p:nvPicPr>
        <p:blipFill rotWithShape="1">
          <a:blip r:embed="rId25"/>
          <a:srcRect/>
          <a:stretch/>
        </p:blipFill>
        <p:spPr>
          <a:xfrm>
            <a:off x="1475656" y="2708920"/>
            <a:ext cx="1428750" cy="876300"/>
          </a:xfrm>
          <a:prstGeom prst="rect">
            <a:avLst/>
          </a:prstGeom>
          <a:noFill/>
          <a:ln>
            <a:noFill/>
          </a:ln>
        </p:spPr>
      </p:pic>
      <p:pic>
        <p:nvPicPr>
          <p:cNvPr id="366" name="Google Shape;366;p37"/>
          <p:cNvPicPr preferRelativeResize="0"/>
          <p:nvPr/>
        </p:nvPicPr>
        <p:blipFill rotWithShape="1">
          <a:blip r:embed="rId26"/>
          <a:srcRect/>
          <a:stretch/>
        </p:blipFill>
        <p:spPr>
          <a:xfrm>
            <a:off x="3203848" y="2852936"/>
            <a:ext cx="1152128" cy="722131"/>
          </a:xfrm>
          <a:prstGeom prst="rect">
            <a:avLst/>
          </a:prstGeom>
          <a:noFill/>
          <a:ln>
            <a:noFill/>
          </a:ln>
        </p:spPr>
      </p:pic>
      <p:pic>
        <p:nvPicPr>
          <p:cNvPr id="367" name="Google Shape;367;p37"/>
          <p:cNvPicPr preferRelativeResize="0"/>
          <p:nvPr/>
        </p:nvPicPr>
        <p:blipFill rotWithShape="1">
          <a:blip r:embed="rId27"/>
          <a:srcRect/>
          <a:stretch/>
        </p:blipFill>
        <p:spPr>
          <a:xfrm>
            <a:off x="3419872" y="5445224"/>
            <a:ext cx="936104" cy="597363"/>
          </a:xfrm>
          <a:prstGeom prst="rect">
            <a:avLst/>
          </a:prstGeom>
          <a:noFill/>
          <a:ln>
            <a:noFill/>
          </a:ln>
        </p:spPr>
      </p:pic>
      <p:pic>
        <p:nvPicPr>
          <p:cNvPr id="368" name="Google Shape;368;p37"/>
          <p:cNvPicPr preferRelativeResize="0"/>
          <p:nvPr/>
        </p:nvPicPr>
        <p:blipFill rotWithShape="1">
          <a:blip r:embed="rId28"/>
          <a:srcRect/>
          <a:stretch/>
        </p:blipFill>
        <p:spPr>
          <a:xfrm>
            <a:off x="5264" y="1412776"/>
            <a:ext cx="2047611" cy="1035217"/>
          </a:xfrm>
          <a:prstGeom prst="rect">
            <a:avLst/>
          </a:prstGeom>
          <a:noFill/>
          <a:ln>
            <a:noFill/>
          </a:ln>
        </p:spPr>
      </p:pic>
      <p:pic>
        <p:nvPicPr>
          <p:cNvPr id="369" name="Google Shape;369;p37"/>
          <p:cNvPicPr preferRelativeResize="0"/>
          <p:nvPr/>
        </p:nvPicPr>
        <p:blipFill rotWithShape="1">
          <a:blip r:embed="rId29"/>
          <a:srcRect/>
          <a:stretch/>
        </p:blipFill>
        <p:spPr>
          <a:xfrm>
            <a:off x="611560" y="0"/>
            <a:ext cx="1623992" cy="932698"/>
          </a:xfrm>
          <a:prstGeom prst="rect">
            <a:avLst/>
          </a:prstGeom>
          <a:noFill/>
          <a:ln>
            <a:noFill/>
          </a:ln>
        </p:spPr>
      </p:pic>
      <p:cxnSp>
        <p:nvCxnSpPr>
          <p:cNvPr id="370" name="Google Shape;370;p37"/>
          <p:cNvCxnSpPr/>
          <p:nvPr/>
        </p:nvCxnSpPr>
        <p:spPr>
          <a:xfrm>
            <a:off x="323528" y="2492896"/>
            <a:ext cx="8496944" cy="0"/>
          </a:xfrm>
          <a:prstGeom prst="straightConnector1">
            <a:avLst/>
          </a:prstGeom>
          <a:noFill/>
          <a:ln w="55000" cap="flat" cmpd="thickThin">
            <a:solidFill>
              <a:schemeClr val="accent1"/>
            </a:solidFill>
            <a:prstDash val="solid"/>
            <a:round/>
            <a:headEnd type="none" w="sm" len="sm"/>
            <a:tailEnd type="none" w="sm" len="sm"/>
          </a:ln>
          <a:effectLst>
            <a:outerShdw blurRad="50800" dist="38100" dir="5400000" rotWithShape="0">
              <a:srgbClr val="000000">
                <a:alpha val="34901"/>
              </a:srgbClr>
            </a:outerShdw>
          </a:effectLst>
        </p:spPr>
      </p:cxnSp>
      <p:cxnSp>
        <p:nvCxnSpPr>
          <p:cNvPr id="371" name="Google Shape;371;p37"/>
          <p:cNvCxnSpPr/>
          <p:nvPr/>
        </p:nvCxnSpPr>
        <p:spPr>
          <a:xfrm>
            <a:off x="4788024" y="548680"/>
            <a:ext cx="72008" cy="5976664"/>
          </a:xfrm>
          <a:prstGeom prst="straightConnector1">
            <a:avLst/>
          </a:prstGeom>
          <a:noFill/>
          <a:ln w="55000" cap="flat" cmpd="thickThin">
            <a:solidFill>
              <a:schemeClr val="accent1"/>
            </a:solidFill>
            <a:prstDash val="solid"/>
            <a:round/>
            <a:headEnd type="none" w="sm" len="sm"/>
            <a:tailEnd type="none" w="sm" len="sm"/>
          </a:ln>
          <a:effectLst>
            <a:outerShdw blurRad="50800" dist="38100" dir="5400000" rotWithShape="0">
              <a:srgbClr val="000000">
                <a:alpha val="34901"/>
              </a:srgbClr>
            </a:outerShdw>
          </a:effec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8"/>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p>
            <a:pPr marL="365760" marR="0" lvl="0" indent="-264160" algn="l" rtl="0">
              <a:spcBef>
                <a:spcPts val="0"/>
              </a:spcBef>
              <a:spcAft>
                <a:spcPts val="0"/>
              </a:spcAft>
              <a:buClr>
                <a:schemeClr val="accent1"/>
              </a:buClr>
              <a:buFont typeface="Noto Sans Symbols"/>
              <a:buNone/>
            </a:pPr>
            <a:r>
              <a:rPr lang="en-US" sz="2700" b="0" i="0" u="none" strike="noStrike" cap="none">
                <a:solidFill>
                  <a:schemeClr val="dk1"/>
                </a:solidFill>
                <a:uFillTx/>
                <a:latin typeface="Rambla"/>
                <a:ea typeface="Rambla"/>
                <a:cs typeface="Rambla"/>
                <a:sym typeface="Rambla"/>
              </a:rPr>
              <a:t>	</a:t>
            </a:r>
            <a:endParaRPr>
              <a:uFillTx/>
            </a:endParaRPr>
          </a:p>
          <a:p>
            <a:pPr marL="365760" marR="0" lvl="0" indent="-264160" algn="l" rtl="0">
              <a:spcBef>
                <a:spcPts val="400"/>
              </a:spcBef>
              <a:spcAft>
                <a:spcPts val="0"/>
              </a:spcAft>
              <a:buClr>
                <a:schemeClr val="accent1"/>
              </a:buClr>
              <a:buFont typeface="Noto Sans Symbols"/>
              <a:buNone/>
            </a:pPr>
            <a:endParaRPr sz="2400" b="0" i="0" u="none" strike="noStrike" cap="none">
              <a:solidFill>
                <a:schemeClr val="dk1"/>
              </a:solidFill>
              <a:uFillTx/>
              <a:latin typeface="Rambla"/>
              <a:ea typeface="Rambla"/>
              <a:cs typeface="Rambla"/>
              <a:sym typeface="Rambla"/>
            </a:endParaRPr>
          </a:p>
          <a:p>
            <a:pPr marL="365760" marR="0" lvl="0" indent="-264160" algn="l" rtl="0">
              <a:spcBef>
                <a:spcPts val="400"/>
              </a:spcBef>
              <a:spcAft>
                <a:spcPts val="0"/>
              </a:spcAft>
              <a:buClr>
                <a:schemeClr val="accent1"/>
              </a:buClr>
              <a:buFont typeface="Noto Sans Symbols"/>
              <a:buNone/>
            </a:pPr>
            <a:r>
              <a:rPr lang="en-US" sz="2400" b="0" i="0" u="none" strike="noStrike" cap="none">
                <a:solidFill>
                  <a:schemeClr val="dk1"/>
                </a:solidFill>
                <a:uFillTx/>
                <a:latin typeface="Rambla"/>
                <a:ea typeface="Rambla"/>
                <a:cs typeface="Rambla"/>
                <a:sym typeface="Rambla"/>
              </a:rPr>
              <a:t>   TEL 電話		: (852) 2370 3698</a:t>
            </a:r>
            <a:endParaRPr>
              <a:uFillTx/>
            </a:endParaRPr>
          </a:p>
          <a:p>
            <a:pPr marL="365760" marR="0" lvl="0" indent="-264160" algn="l" rtl="0">
              <a:spcBef>
                <a:spcPts val="400"/>
              </a:spcBef>
              <a:spcAft>
                <a:spcPts val="0"/>
              </a:spcAft>
              <a:buClr>
                <a:schemeClr val="accent1"/>
              </a:buClr>
              <a:buFont typeface="Noto Sans Symbols"/>
              <a:buNone/>
            </a:pPr>
            <a:r>
              <a:rPr lang="en-US" sz="2400" b="0" i="0" u="none" strike="noStrike" cap="none">
                <a:solidFill>
                  <a:schemeClr val="dk1"/>
                </a:solidFill>
                <a:uFillTx/>
                <a:latin typeface="Rambla"/>
                <a:ea typeface="Rambla"/>
                <a:cs typeface="Rambla"/>
                <a:sym typeface="Rambla"/>
              </a:rPr>
              <a:t>	FAX 傳真		: (852) 2307 5192</a:t>
            </a:r>
            <a:endParaRPr>
              <a:uFillTx/>
            </a:endParaRPr>
          </a:p>
          <a:p>
            <a:pPr marL="365760" marR="0" lvl="0" indent="-264160" algn="l" rtl="0">
              <a:spcBef>
                <a:spcPts val="400"/>
              </a:spcBef>
              <a:spcAft>
                <a:spcPts val="0"/>
              </a:spcAft>
              <a:buClr>
                <a:schemeClr val="accent1"/>
              </a:buClr>
              <a:buFont typeface="Noto Sans Symbols"/>
              <a:buNone/>
            </a:pPr>
            <a:r>
              <a:rPr lang="en-US" sz="2400" b="0" i="0" u="none" strike="noStrike" cap="none">
                <a:solidFill>
                  <a:schemeClr val="dk1"/>
                </a:solidFill>
                <a:uFillTx/>
                <a:latin typeface="Rambla"/>
                <a:ea typeface="Rambla"/>
                <a:cs typeface="Rambla"/>
                <a:sym typeface="Rambla"/>
              </a:rPr>
              <a:t>	E-MAIL 電郵	: </a:t>
            </a:r>
            <a:r>
              <a:rPr lang="en-US" sz="2400" b="0" i="0" u="sng" strike="noStrike" cap="none">
                <a:solidFill>
                  <a:schemeClr val="hlink"/>
                </a:solidFill>
                <a:uFillTx/>
                <a:latin typeface="Rambla"/>
                <a:ea typeface="Rambla"/>
                <a:cs typeface="Rambla"/>
                <a:sym typeface="Rambla"/>
                <a:hlinkClick r:id="rId3"/>
              </a:rPr>
              <a:t>info@unifield.com.hk</a:t>
            </a:r>
            <a:endParaRPr sz="2400" b="0" i="0" u="none" strike="noStrike" cap="none">
              <a:solidFill>
                <a:schemeClr val="dk1"/>
              </a:solidFill>
              <a:uFillTx/>
              <a:latin typeface="Rambla"/>
              <a:ea typeface="Rambla"/>
              <a:cs typeface="Rambla"/>
              <a:sym typeface="Rambla"/>
            </a:endParaRPr>
          </a:p>
          <a:p>
            <a:pPr marL="365760" marR="0" lvl="0" indent="-264160" algn="l" rtl="0">
              <a:spcBef>
                <a:spcPts val="400"/>
              </a:spcBef>
              <a:spcAft>
                <a:spcPts val="0"/>
              </a:spcAft>
              <a:buClr>
                <a:schemeClr val="accent1"/>
              </a:buClr>
              <a:buFont typeface="Noto Sans Symbols"/>
              <a:buNone/>
            </a:pPr>
            <a:r>
              <a:rPr lang="en-US" sz="2700" b="0" i="0" u="none" strike="noStrike" cap="none">
                <a:solidFill>
                  <a:schemeClr val="dk1"/>
                </a:solidFill>
                <a:uFillTx/>
                <a:latin typeface="Rambla"/>
                <a:ea typeface="Rambla"/>
                <a:cs typeface="Rambla"/>
                <a:sym typeface="Rambla"/>
              </a:rPr>
              <a:t> </a:t>
            </a:r>
            <a:endParaRPr sz="2700" b="0" i="0" u="none" strike="noStrike" cap="none">
              <a:solidFill>
                <a:schemeClr val="dk1"/>
              </a:solidFill>
              <a:uFillTx/>
              <a:latin typeface="Rambla"/>
              <a:ea typeface="Rambla"/>
              <a:cs typeface="Rambla"/>
              <a:sym typeface="Rambla"/>
            </a:endParaRPr>
          </a:p>
        </p:txBody>
      </p:sp>
      <p:sp>
        <p:nvSpPr>
          <p:cNvPr id="377" name="Google Shape;377;p38"/>
          <p:cNvSpPr txBox="1">
            <a:spLocks noGrp="1"/>
          </p:cNvSpPr>
          <p:nvPr>
            <p:ph type="title"/>
          </p:nvPr>
        </p:nvSpPr>
        <p:spPr>
          <a:xfrm>
            <a:off x="251520" y="274638"/>
            <a:ext cx="8712968"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3600" b="1" i="0" u="none" strike="noStrike" cap="none">
                <a:solidFill>
                  <a:schemeClr val="dk2"/>
                </a:solidFill>
                <a:uFillTx/>
                <a:latin typeface="Rambla"/>
                <a:ea typeface="Rambla"/>
                <a:cs typeface="Rambla"/>
                <a:sym typeface="Rambla"/>
              </a:rPr>
              <a:t>Contact us</a:t>
            </a:r>
            <a:endParaRPr sz="3600" b="1" i="0" u="none" strike="noStrike" cap="none">
              <a:solidFill>
                <a:schemeClr val="dk2"/>
              </a:solidFill>
              <a:uFillTx/>
              <a:latin typeface="Rambla"/>
              <a:ea typeface="Rambla"/>
              <a:cs typeface="Rambla"/>
              <a:sym typeface="Rambla"/>
            </a:endParaRPr>
          </a:p>
        </p:txBody>
      </p:sp>
      <p:sp>
        <p:nvSpPr>
          <p:cNvPr id="378" name="Google Shape;378;p3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24</a:t>
            </a:fld>
            <a:endParaRPr sz="1000" b="0">
              <a:solidFill>
                <a:schemeClr val="dk1"/>
              </a:solidFill>
              <a:uFillTx/>
              <a:latin typeface="Rambla"/>
              <a:ea typeface="Rambla"/>
              <a:cs typeface="Rambla"/>
              <a:sym typeface="Rambla"/>
            </a:endParaRPr>
          </a:p>
        </p:txBody>
      </p:sp>
      <p:sp>
        <p:nvSpPr>
          <p:cNvPr id="380" name="Google Shape;380;p38"/>
          <p:cNvSpPr txBox="1">
            <a:spLocks/>
          </p:cNvSpPr>
          <p:nvPr/>
        </p:nvSpPr>
        <p:spPr>
          <a:xfrm>
            <a:off x="2483768" y="4653136"/>
            <a:ext cx="4241253"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chemeClr val="dk1"/>
                </a:solidFill>
                <a:uFillTx/>
                <a:latin typeface="Rambla"/>
                <a:ea typeface="Rambla"/>
                <a:cs typeface="Rambla"/>
                <a:sym typeface="Rambla"/>
              </a:rPr>
              <a:t>THANK YOU</a:t>
            </a:r>
            <a:endParaRPr sz="5400">
              <a:solidFill>
                <a:schemeClr val="dk1"/>
              </a:solidFill>
              <a:uFillTx/>
              <a:latin typeface="Rambla"/>
              <a:ea typeface="Rambla"/>
              <a:cs typeface="Rambla"/>
              <a:sym typeface="Rambl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5"/>
          <p:cNvSpPr txBox="1">
            <a:spLocks noGrp="1"/>
          </p:cNvSpPr>
          <p:nvPr>
            <p:ph type="body" idx="1"/>
          </p:nvPr>
        </p:nvSpPr>
        <p:spPr>
          <a:xfrm>
            <a:off x="457200" y="1364040"/>
            <a:ext cx="8229600" cy="4794163"/>
          </a:xfrm>
          <a:prstGeom prst="rect">
            <a:avLst/>
          </a:prstGeom>
          <a:solidFill>
            <a:srgbClr val="D9EAD3"/>
          </a:solidFill>
          <a:ln w="9525" cap="flat" cmpd="sng">
            <a:solidFill>
              <a:srgbClr val="FF00FF"/>
            </a:solidFill>
            <a:prstDash val="solid"/>
            <a:round/>
            <a:headEnd type="none" w="sm" len="sm"/>
            <a:tailEnd type="none" w="sm" len="sm"/>
          </a:ln>
        </p:spPr>
        <p:txBody>
          <a:bodyPr spcFirstLastPara="1" wrap="square" lIns="91425" tIns="45700" rIns="91425" bIns="45700" anchor="t" anchorCtr="0">
            <a:noAutofit/>
          </a:bodyPr>
          <a:lstStyle/>
          <a:p>
            <a:pPr marL="365760" marR="0" lvl="0" indent="-264160" algn="l" rtl="0">
              <a:lnSpc>
                <a:spcPct val="80000"/>
              </a:lnSpc>
              <a:spcBef>
                <a:spcPts val="0"/>
              </a:spcBef>
              <a:spcAft>
                <a:spcPts val="0"/>
              </a:spcAft>
              <a:buClr>
                <a:srgbClr val="CC0000"/>
              </a:buClr>
              <a:buSzPts val="1561"/>
              <a:buFont typeface="Noto Sans Symbols"/>
              <a:buChar char="▶"/>
            </a:pPr>
            <a:r>
              <a:rPr lang="en-US" sz="2295" b="0" i="0" u="none" strike="noStrike" cap="none" dirty="0" err="1">
                <a:solidFill>
                  <a:srgbClr val="CC0000"/>
                </a:solidFill>
                <a:uFillTx/>
                <a:latin typeface="Rambla"/>
                <a:ea typeface="Rambla"/>
                <a:cs typeface="Rambla"/>
                <a:sym typeface="Rambla"/>
              </a:rPr>
              <a:t>Unifield</a:t>
            </a:r>
            <a:r>
              <a:rPr lang="en-US" sz="2295" b="0" i="0" u="none" strike="noStrike" cap="none" dirty="0">
                <a:solidFill>
                  <a:srgbClr val="CC0000"/>
                </a:solidFill>
                <a:uFillTx/>
                <a:latin typeface="Rambla"/>
                <a:ea typeface="Rambla"/>
                <a:cs typeface="Rambla"/>
                <a:sym typeface="Rambla"/>
              </a:rPr>
              <a:t> </a:t>
            </a:r>
            <a:r>
              <a:rPr lang="en-US" sz="2295" b="0" i="0" u="none" strike="noStrike" cap="none" dirty="0" smtClean="0">
                <a:solidFill>
                  <a:srgbClr val="CC0000"/>
                </a:solidFill>
                <a:uFillTx/>
                <a:latin typeface="Rambla"/>
                <a:ea typeface="Rambla"/>
                <a:cs typeface="Rambla"/>
                <a:sym typeface="Rambla"/>
              </a:rPr>
              <a:t>has since </a:t>
            </a:r>
            <a:r>
              <a:rPr lang="en-US" sz="2295" b="0" i="0" u="none" strike="noStrike" cap="none" dirty="0">
                <a:solidFill>
                  <a:srgbClr val="CC0000"/>
                </a:solidFill>
                <a:uFillTx/>
                <a:latin typeface="Rambla"/>
                <a:ea typeface="Rambla"/>
                <a:cs typeface="Rambla"/>
                <a:sym typeface="Rambla"/>
              </a:rPr>
              <a:t>gained the reputation of </a:t>
            </a:r>
            <a:r>
              <a:rPr lang="en-US" sz="2040" b="0" i="0" u="none" strike="noStrike" cap="none" dirty="0">
                <a:solidFill>
                  <a:srgbClr val="CC0000"/>
                </a:solidFill>
                <a:uFillTx/>
                <a:latin typeface="Rambla"/>
                <a:ea typeface="Rambla"/>
                <a:cs typeface="Rambla"/>
                <a:sym typeface="Rambla"/>
              </a:rPr>
              <a:t>being Flexible, nimble, QR, professional and innovative: served customers like </a:t>
            </a:r>
            <a:r>
              <a:rPr lang="en-US" sz="2040" b="0" i="0" u="none" strike="noStrike" cap="none" dirty="0" err="1">
                <a:solidFill>
                  <a:srgbClr val="CC0000"/>
                </a:solidFill>
                <a:uFillTx/>
                <a:latin typeface="Rambla"/>
                <a:ea typeface="Rambla"/>
                <a:cs typeface="Rambla"/>
                <a:sym typeface="Rambla"/>
              </a:rPr>
              <a:t>Nautica</a:t>
            </a:r>
            <a:r>
              <a:rPr lang="en-US" sz="2040" b="0" i="0" u="none" strike="noStrike" cap="none" dirty="0">
                <a:solidFill>
                  <a:srgbClr val="CC0000"/>
                </a:solidFill>
                <a:uFillTx/>
                <a:latin typeface="Rambla"/>
                <a:ea typeface="Rambla"/>
                <a:cs typeface="Rambla"/>
                <a:sym typeface="Rambla"/>
              </a:rPr>
              <a:t>, Ralph Lauren, Ann Taylor, Lands </a:t>
            </a:r>
            <a:r>
              <a:rPr lang="en-US" sz="2040" b="0" i="0" u="none" strike="noStrike" cap="none" dirty="0" smtClean="0">
                <a:solidFill>
                  <a:srgbClr val="CC0000"/>
                </a:solidFill>
                <a:uFillTx/>
                <a:latin typeface="Rambla"/>
                <a:ea typeface="Rambla"/>
                <a:cs typeface="Rambla"/>
                <a:sym typeface="Rambla"/>
              </a:rPr>
              <a:t>End,  Tommy </a:t>
            </a:r>
            <a:r>
              <a:rPr lang="en-US" sz="2040" b="0" i="0" u="none" strike="noStrike" cap="none" dirty="0" err="1" smtClean="0">
                <a:solidFill>
                  <a:srgbClr val="CC0000"/>
                </a:solidFill>
                <a:uFillTx/>
                <a:latin typeface="Rambla"/>
                <a:ea typeface="Rambla"/>
                <a:cs typeface="Rambla"/>
                <a:sym typeface="Rambla"/>
              </a:rPr>
              <a:t>Bahama</a:t>
            </a:r>
            <a:r>
              <a:rPr lang="en-US" sz="2040" b="0" i="0" u="none" strike="noStrike" cap="none" dirty="0" smtClean="0">
                <a:solidFill>
                  <a:srgbClr val="CC0000"/>
                </a:solidFill>
                <a:uFillTx/>
                <a:latin typeface="Rambla"/>
                <a:ea typeface="Rambla"/>
                <a:cs typeface="Rambla"/>
                <a:sym typeface="Rambla"/>
              </a:rPr>
              <a:t>, Bonobo, Rail, </a:t>
            </a:r>
            <a:endParaRPr sz="2040" b="0" i="0" u="none" strike="noStrike" cap="none" dirty="0">
              <a:solidFill>
                <a:srgbClr val="CC0000"/>
              </a:solidFill>
              <a:uFillTx/>
              <a:latin typeface="Rambla"/>
              <a:ea typeface="Rambla"/>
              <a:cs typeface="Rambla"/>
              <a:sym typeface="Rambla"/>
            </a:endParaRPr>
          </a:p>
          <a:p>
            <a:pPr marL="365760" marR="0" lvl="0" indent="-264160" algn="l" rtl="0">
              <a:lnSpc>
                <a:spcPct val="80000"/>
              </a:lnSpc>
              <a:spcBef>
                <a:spcPts val="400"/>
              </a:spcBef>
              <a:spcAft>
                <a:spcPts val="0"/>
              </a:spcAft>
              <a:buClr>
                <a:srgbClr val="CC0000"/>
              </a:buClr>
              <a:buSzPts val="1618"/>
              <a:buFont typeface="Noto Sans Symbols"/>
              <a:buChar char="▶"/>
            </a:pPr>
            <a:r>
              <a:rPr lang="en-US" sz="2380" b="1" i="0" u="none" strike="noStrike" cap="none" dirty="0">
                <a:solidFill>
                  <a:srgbClr val="CC0000"/>
                </a:solidFill>
                <a:uFillTx/>
                <a:latin typeface="Rambla"/>
                <a:ea typeface="Rambla"/>
                <a:cs typeface="Rambla"/>
                <a:sym typeface="Rambla"/>
              </a:rPr>
              <a:t>Currently …</a:t>
            </a:r>
            <a:endParaRPr sz="2380" b="1" i="0" u="none" strike="noStrike" cap="none" dirty="0">
              <a:solidFill>
                <a:srgbClr val="CC0000"/>
              </a:solidFill>
              <a:uFillTx/>
              <a:latin typeface="Rambla"/>
              <a:ea typeface="Rambla"/>
              <a:cs typeface="Rambla"/>
              <a:sym typeface="Rambla"/>
            </a:endParaRPr>
          </a:p>
          <a:p>
            <a:pPr marL="621792" marR="0" lvl="1" indent="-240791" algn="l" rtl="0">
              <a:lnSpc>
                <a:spcPct val="80000"/>
              </a:lnSpc>
              <a:spcBef>
                <a:spcPts val="324"/>
              </a:spcBef>
              <a:spcAft>
                <a:spcPts val="0"/>
              </a:spcAft>
              <a:buClr>
                <a:srgbClr val="CC0000"/>
              </a:buClr>
              <a:buSzPts val="2040"/>
              <a:buFont typeface="Verdana"/>
              <a:buChar char="◦"/>
            </a:pPr>
            <a:r>
              <a:rPr lang="en-US" sz="2040" b="0" i="0" u="none" strike="noStrike" cap="none" dirty="0">
                <a:solidFill>
                  <a:srgbClr val="CC0000"/>
                </a:solidFill>
                <a:uFillTx/>
                <a:latin typeface="Rambla"/>
                <a:ea typeface="Rambla"/>
                <a:cs typeface="Rambla"/>
                <a:sym typeface="Rambla"/>
              </a:rPr>
              <a:t>Transform from traditional “order base” into “development driven” business model</a:t>
            </a:r>
            <a:endParaRPr dirty="0">
              <a:solidFill>
                <a:srgbClr val="CC0000"/>
              </a:solidFill>
              <a:uFillTx/>
            </a:endParaRPr>
          </a:p>
          <a:p>
            <a:pPr marL="621792" marR="0" lvl="1" indent="-240791" algn="l" rtl="0">
              <a:lnSpc>
                <a:spcPct val="80000"/>
              </a:lnSpc>
              <a:spcBef>
                <a:spcPts val="324"/>
              </a:spcBef>
              <a:spcAft>
                <a:spcPts val="0"/>
              </a:spcAft>
              <a:buClr>
                <a:srgbClr val="CC0000"/>
              </a:buClr>
              <a:buSzPts val="2040"/>
              <a:buFont typeface="Verdana"/>
              <a:buChar char="◦"/>
            </a:pPr>
            <a:r>
              <a:rPr lang="en-US" sz="2040" b="0" i="0" u="none" strike="noStrike" cap="none" dirty="0">
                <a:solidFill>
                  <a:srgbClr val="CC0000"/>
                </a:solidFill>
                <a:uFillTx/>
                <a:latin typeface="Rambla"/>
                <a:ea typeface="Rambla"/>
                <a:cs typeface="Rambla"/>
                <a:sym typeface="Rambla"/>
              </a:rPr>
              <a:t>Has Over 10 expert teams catering various clients in different markets</a:t>
            </a:r>
            <a:endParaRPr dirty="0">
              <a:solidFill>
                <a:srgbClr val="CC0000"/>
              </a:solidFill>
              <a:uFillTx/>
            </a:endParaRPr>
          </a:p>
          <a:p>
            <a:pPr marL="621792" marR="0" lvl="1" indent="-240791" algn="l" rtl="0">
              <a:lnSpc>
                <a:spcPct val="80000"/>
              </a:lnSpc>
              <a:spcBef>
                <a:spcPts val="324"/>
              </a:spcBef>
              <a:spcAft>
                <a:spcPts val="0"/>
              </a:spcAft>
              <a:buClr>
                <a:srgbClr val="CC0000"/>
              </a:buClr>
              <a:buSzPts val="2040"/>
              <a:buFont typeface="Verdana"/>
              <a:buChar char="◦"/>
            </a:pPr>
            <a:r>
              <a:rPr lang="en-US" sz="2040" b="0" i="0" u="none" strike="noStrike" cap="none" dirty="0">
                <a:solidFill>
                  <a:srgbClr val="CC0000"/>
                </a:solidFill>
                <a:uFillTx/>
                <a:latin typeface="Rambla"/>
                <a:ea typeface="Rambla"/>
                <a:cs typeface="Rambla"/>
                <a:sym typeface="Rambla"/>
              </a:rPr>
              <a:t>With concept and design teams in New York capturing updated fashion trends </a:t>
            </a:r>
            <a:endParaRPr dirty="0">
              <a:solidFill>
                <a:srgbClr val="CC0000"/>
              </a:solidFill>
              <a:uFillTx/>
            </a:endParaRPr>
          </a:p>
          <a:p>
            <a:pPr marL="621792" marR="0" lvl="1" indent="-240791" algn="l" rtl="0">
              <a:lnSpc>
                <a:spcPct val="80000"/>
              </a:lnSpc>
              <a:spcBef>
                <a:spcPts val="324"/>
              </a:spcBef>
              <a:spcAft>
                <a:spcPts val="0"/>
              </a:spcAft>
              <a:buClr>
                <a:srgbClr val="CC0000"/>
              </a:buClr>
              <a:buSzPts val="2040"/>
              <a:buFont typeface="Verdana"/>
              <a:buChar char="◦"/>
            </a:pPr>
            <a:r>
              <a:rPr lang="en-US" sz="2040" b="0" i="0" u="none" strike="noStrike" cap="none" dirty="0">
                <a:solidFill>
                  <a:srgbClr val="CC0000"/>
                </a:solidFill>
                <a:uFillTx/>
                <a:latin typeface="Rambla"/>
                <a:ea typeface="Rambla"/>
                <a:cs typeface="Rambla"/>
                <a:sym typeface="Rambla"/>
              </a:rPr>
              <a:t>Ability to innovate becoming the leader of the industry that makes influences</a:t>
            </a:r>
            <a:endParaRPr dirty="0">
              <a:solidFill>
                <a:srgbClr val="CC0000"/>
              </a:solidFill>
              <a:uFillTx/>
            </a:endParaRPr>
          </a:p>
          <a:p>
            <a:pPr marL="621792" marR="0" lvl="1" indent="-240791" algn="l" rtl="0">
              <a:lnSpc>
                <a:spcPct val="80000"/>
              </a:lnSpc>
              <a:spcBef>
                <a:spcPts val="324"/>
              </a:spcBef>
              <a:spcAft>
                <a:spcPts val="0"/>
              </a:spcAft>
              <a:buClr>
                <a:srgbClr val="CC0000"/>
              </a:buClr>
              <a:buSzPts val="2040"/>
              <a:buFont typeface="Verdana"/>
              <a:buChar char="◦"/>
            </a:pPr>
            <a:r>
              <a:rPr lang="en-US" sz="2040" b="0" i="0" u="none" strike="noStrike" cap="none" dirty="0">
                <a:solidFill>
                  <a:srgbClr val="CC0000"/>
                </a:solidFill>
                <a:uFillTx/>
                <a:latin typeface="Rambla"/>
                <a:ea typeface="Rambla"/>
                <a:cs typeface="Rambla"/>
                <a:sym typeface="Rambla"/>
              </a:rPr>
              <a:t>Collaborate with our brand partners </a:t>
            </a:r>
            <a:r>
              <a:rPr lang="en-US" sz="2040" b="0" i="0" u="none" strike="noStrike" cap="none" dirty="0" smtClean="0">
                <a:solidFill>
                  <a:srgbClr val="CC0000"/>
                </a:solidFill>
                <a:uFillTx/>
                <a:latin typeface="Rambla"/>
                <a:ea typeface="Rambla"/>
                <a:cs typeface="Rambla"/>
                <a:sym typeface="Rambla"/>
              </a:rPr>
              <a:t>to </a:t>
            </a:r>
            <a:r>
              <a:rPr lang="en-US" sz="2040" b="0" i="0" u="none" strike="noStrike" cap="none" dirty="0">
                <a:solidFill>
                  <a:srgbClr val="CC0000"/>
                </a:solidFill>
                <a:uFillTx/>
                <a:latin typeface="Rambla"/>
                <a:ea typeface="Rambla"/>
                <a:cs typeface="Rambla"/>
                <a:sym typeface="Rambla"/>
              </a:rPr>
              <a:t>enhance consumers’ experience through product innovation</a:t>
            </a:r>
            <a:r>
              <a:rPr lang="en-US" sz="2040" b="0" i="0" u="none" strike="noStrike" cap="none" dirty="0" smtClean="0">
                <a:solidFill>
                  <a:srgbClr val="CC0000"/>
                </a:solidFill>
                <a:uFillTx/>
                <a:latin typeface="Rambla"/>
                <a:ea typeface="Rambla"/>
                <a:cs typeface="Rambla"/>
                <a:sym typeface="Rambla"/>
              </a:rPr>
              <a:t>, product aesthetic, and </a:t>
            </a:r>
          </a:p>
          <a:p>
            <a:pPr marL="621792" marR="0" lvl="1" indent="-240791" algn="l" rtl="0">
              <a:lnSpc>
                <a:spcPct val="80000"/>
              </a:lnSpc>
              <a:spcBef>
                <a:spcPts val="324"/>
              </a:spcBef>
              <a:spcAft>
                <a:spcPts val="0"/>
              </a:spcAft>
              <a:buClr>
                <a:srgbClr val="CC0000"/>
              </a:buClr>
              <a:buSzPts val="2040"/>
              <a:buFont typeface="Verdana"/>
              <a:buChar char="◦"/>
            </a:pPr>
            <a:r>
              <a:rPr lang="en-US" sz="2040" b="0" i="0" u="none" strike="noStrike" cap="none" dirty="0" smtClean="0">
                <a:solidFill>
                  <a:srgbClr val="CC0000"/>
                </a:solidFill>
                <a:uFillTx/>
                <a:latin typeface="Rambla"/>
                <a:ea typeface="Rambla"/>
                <a:cs typeface="Rambla"/>
                <a:sym typeface="Rambla"/>
              </a:rPr>
              <a:t> </a:t>
            </a:r>
            <a:r>
              <a:rPr lang="en-US" sz="2040" b="0" i="0" u="none" strike="noStrike" cap="none" dirty="0">
                <a:solidFill>
                  <a:srgbClr val="CC0000"/>
                </a:solidFill>
                <a:uFillTx/>
                <a:latin typeface="Rambla"/>
                <a:ea typeface="Rambla"/>
                <a:cs typeface="Rambla"/>
                <a:sym typeface="Rambla"/>
              </a:rPr>
              <a:t>inspirations.</a:t>
            </a:r>
            <a:endParaRPr sz="2040" b="0" i="0" u="none" strike="noStrike" cap="none" dirty="0">
              <a:solidFill>
                <a:srgbClr val="CC0000"/>
              </a:solidFill>
              <a:uFillTx/>
              <a:latin typeface="Rambla"/>
              <a:ea typeface="Rambla"/>
              <a:cs typeface="Rambla"/>
              <a:sym typeface="Rambla"/>
            </a:endParaRPr>
          </a:p>
          <a:p>
            <a:pPr marL="621792" marR="0" lvl="1" indent="-111251" algn="l" rtl="0">
              <a:lnSpc>
                <a:spcPct val="80000"/>
              </a:lnSpc>
              <a:spcBef>
                <a:spcPts val="324"/>
              </a:spcBef>
              <a:spcAft>
                <a:spcPts val="0"/>
              </a:spcAft>
              <a:buClr>
                <a:schemeClr val="accent1"/>
              </a:buClr>
              <a:buSzPts val="2040"/>
              <a:buFont typeface="Verdana"/>
              <a:buNone/>
            </a:pPr>
            <a:endParaRPr sz="2040" b="0" i="0" u="none" strike="noStrike" cap="none" dirty="0">
              <a:solidFill>
                <a:srgbClr val="CC0000"/>
              </a:solidFill>
              <a:uFillTx/>
              <a:latin typeface="Rambla"/>
              <a:ea typeface="Rambla"/>
              <a:cs typeface="Rambla"/>
              <a:sym typeface="Rambla"/>
            </a:endParaRPr>
          </a:p>
          <a:p>
            <a:pPr marL="621792" marR="0" lvl="1" indent="-111251" algn="l" rtl="0">
              <a:lnSpc>
                <a:spcPct val="80000"/>
              </a:lnSpc>
              <a:spcBef>
                <a:spcPts val="324"/>
              </a:spcBef>
              <a:spcAft>
                <a:spcPts val="0"/>
              </a:spcAft>
              <a:buClr>
                <a:schemeClr val="accent1"/>
              </a:buClr>
              <a:buSzPts val="2040"/>
              <a:buFont typeface="Verdana"/>
              <a:buNone/>
            </a:pPr>
            <a:endParaRPr sz="2040" b="0" i="0" u="none" strike="noStrike" cap="none" dirty="0">
              <a:solidFill>
                <a:srgbClr val="CC0000"/>
              </a:solidFill>
              <a:uFillTx/>
              <a:latin typeface="Rambla"/>
              <a:ea typeface="Rambla"/>
              <a:cs typeface="Rambla"/>
              <a:sym typeface="Rambla"/>
            </a:endParaRPr>
          </a:p>
          <a:p>
            <a:pPr marL="621792" marR="0" lvl="1" indent="-111251" algn="l" rtl="0">
              <a:lnSpc>
                <a:spcPct val="80000"/>
              </a:lnSpc>
              <a:spcBef>
                <a:spcPts val="324"/>
              </a:spcBef>
              <a:spcAft>
                <a:spcPts val="0"/>
              </a:spcAft>
              <a:buClr>
                <a:schemeClr val="accent1"/>
              </a:buClr>
              <a:buSzPts val="2040"/>
              <a:buFont typeface="Verdana"/>
              <a:buNone/>
            </a:pPr>
            <a:endParaRPr sz="2040" b="0" i="0" u="none" strike="noStrike" cap="none" dirty="0">
              <a:solidFill>
                <a:srgbClr val="CC0000"/>
              </a:solidFill>
              <a:uFillTx/>
              <a:latin typeface="Rambla"/>
              <a:ea typeface="Rambla"/>
              <a:cs typeface="Rambla"/>
              <a:sym typeface="Rambla"/>
            </a:endParaRPr>
          </a:p>
          <a:p>
            <a:pPr marL="365760" marR="0" lvl="0" indent="-165061" algn="l" rtl="0">
              <a:lnSpc>
                <a:spcPct val="80000"/>
              </a:lnSpc>
              <a:spcBef>
                <a:spcPts val="400"/>
              </a:spcBef>
              <a:spcAft>
                <a:spcPts val="0"/>
              </a:spcAft>
              <a:buClr>
                <a:schemeClr val="accent1"/>
              </a:buClr>
              <a:buSzPts val="1561"/>
              <a:buFont typeface="Noto Sans Symbols"/>
              <a:buNone/>
            </a:pPr>
            <a:endParaRPr sz="2295" b="0" i="0" u="none" strike="noStrike" cap="none" dirty="0">
              <a:solidFill>
                <a:srgbClr val="CC0000"/>
              </a:solidFill>
              <a:uFillTx/>
              <a:latin typeface="Rambla"/>
              <a:ea typeface="Rambla"/>
              <a:cs typeface="Rambla"/>
              <a:sym typeface="Rambla"/>
            </a:endParaRPr>
          </a:p>
        </p:txBody>
      </p:sp>
      <p:sp>
        <p:nvSpPr>
          <p:cNvPr id="123" name="Google Shape;123;p1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3</a:t>
            </a:fld>
            <a:endParaRPr sz="1000" b="0">
              <a:solidFill>
                <a:schemeClr val="dk1"/>
              </a:solidFill>
              <a:uFillTx/>
              <a:latin typeface="Rambla"/>
              <a:ea typeface="Rambla"/>
              <a:cs typeface="Rambla"/>
              <a:sym typeface="Rambl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Font typeface="Rambla"/>
              <a:buNone/>
            </a:pPr>
            <a:r>
              <a:rPr lang="en-US" sz="4100" b="1" i="0" u="none" strike="noStrike" cap="none" dirty="0" err="1">
                <a:solidFill>
                  <a:schemeClr val="dk2"/>
                </a:solidFill>
                <a:uFillTx/>
                <a:latin typeface="Rambla"/>
                <a:ea typeface="Rambla"/>
                <a:cs typeface="Rambla"/>
                <a:sym typeface="Rambla"/>
              </a:rPr>
              <a:t>Unifield</a:t>
            </a:r>
            <a:r>
              <a:rPr lang="en-US" sz="4100" b="1" i="0" u="none" strike="noStrike" cap="none" dirty="0">
                <a:solidFill>
                  <a:schemeClr val="dk2"/>
                </a:solidFill>
                <a:uFillTx/>
                <a:latin typeface="Rambla"/>
                <a:ea typeface="Rambla"/>
                <a:cs typeface="Rambla"/>
                <a:sym typeface="Rambla"/>
              </a:rPr>
              <a:t> Market Distribution</a:t>
            </a:r>
            <a:endParaRPr dirty="0">
              <a:uFillTx/>
            </a:endParaRPr>
          </a:p>
        </p:txBody>
      </p:sp>
      <p:pic>
        <p:nvPicPr>
          <p:cNvPr id="136" name="Google Shape;136;p17"/>
          <p:cNvPicPr preferRelativeResize="0"/>
          <p:nvPr/>
        </p:nvPicPr>
        <p:blipFill rotWithShape="1">
          <a:blip r:embed="rId3"/>
          <a:srcRect/>
          <a:stretch/>
        </p:blipFill>
        <p:spPr>
          <a:xfrm>
            <a:off x="734158" y="1793752"/>
            <a:ext cx="7886700" cy="43513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3600" b="1" i="0" u="none" strike="noStrike" cap="none">
                <a:solidFill>
                  <a:schemeClr val="dk2"/>
                </a:solidFill>
                <a:uFillTx/>
                <a:latin typeface="Rambla"/>
                <a:ea typeface="Rambla"/>
                <a:cs typeface="Rambla"/>
                <a:sym typeface="Rambla"/>
              </a:rPr>
              <a:t>Offices</a:t>
            </a:r>
            <a:endParaRPr sz="3600" b="1" i="0" u="none" strike="noStrike" cap="none">
              <a:solidFill>
                <a:schemeClr val="dk2"/>
              </a:solidFill>
              <a:uFillTx/>
              <a:latin typeface="Rambla"/>
              <a:ea typeface="Rambla"/>
              <a:cs typeface="Rambla"/>
              <a:sym typeface="Rambla"/>
            </a:endParaRPr>
          </a:p>
        </p:txBody>
      </p:sp>
      <p:sp>
        <p:nvSpPr>
          <p:cNvPr id="142" name="Google Shape;142;p1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5</a:t>
            </a:fld>
            <a:endParaRPr sz="1000" b="0">
              <a:solidFill>
                <a:schemeClr val="dk1"/>
              </a:solidFill>
              <a:uFillTx/>
              <a:latin typeface="Rambla"/>
              <a:ea typeface="Rambla"/>
              <a:cs typeface="Rambla"/>
              <a:sym typeface="Rambla"/>
            </a:endParaRPr>
          </a:p>
        </p:txBody>
      </p:sp>
      <p:sp>
        <p:nvSpPr>
          <p:cNvPr id="144" name="Google Shape;144;p18"/>
          <p:cNvSpPr txBox="1">
            <a:spLocks noGrp="1"/>
          </p:cNvSpPr>
          <p:nvPr>
            <p:ph type="body" idx="1"/>
          </p:nvPr>
        </p:nvSpPr>
        <p:spPr>
          <a:xfrm>
            <a:off x="457200" y="1481329"/>
            <a:ext cx="3826768" cy="579520"/>
          </a:xfrm>
          <a:prstGeom prst="rect">
            <a:avLst/>
          </a:prstGeom>
          <a:noFill/>
          <a:ln>
            <a:noFill/>
          </a:ln>
        </p:spPr>
        <p:txBody>
          <a:bodyPr spcFirstLastPara="1" wrap="square" lIns="91425" tIns="45700" rIns="91425" bIns="45700" anchor="t" anchorCtr="0">
            <a:noAutofit/>
          </a:bodyPr>
          <a:lstStyle/>
          <a:p>
            <a:pPr marL="365760" marR="0" lvl="0" indent="-264160" algn="l" rtl="0">
              <a:spcBef>
                <a:spcPts val="0"/>
              </a:spcBef>
              <a:spcAft>
                <a:spcPts val="0"/>
              </a:spcAft>
              <a:buClr>
                <a:schemeClr val="accent1"/>
              </a:buClr>
              <a:buSzPts val="1836"/>
              <a:buFont typeface="Noto Sans Symbols"/>
              <a:buChar char="▶"/>
            </a:pPr>
            <a:r>
              <a:rPr lang="en-US" sz="2700" b="0" i="0" u="none" strike="noStrike" cap="none">
                <a:solidFill>
                  <a:schemeClr val="dk1"/>
                </a:solidFill>
                <a:uFillTx/>
                <a:latin typeface="Rambla"/>
                <a:ea typeface="Rambla"/>
                <a:cs typeface="Rambla"/>
                <a:sym typeface="Rambla"/>
              </a:rPr>
              <a:t>Hong Kong Office</a:t>
            </a:r>
            <a:endParaRPr>
              <a:uFillTx/>
            </a:endParaRPr>
          </a:p>
          <a:p>
            <a:pPr marL="365760" marR="0" lvl="0" indent="-147573" algn="l" rtl="0">
              <a:spcBef>
                <a:spcPts val="400"/>
              </a:spcBef>
              <a:spcAft>
                <a:spcPts val="0"/>
              </a:spcAft>
              <a:buClr>
                <a:schemeClr val="accent1"/>
              </a:buClr>
              <a:buSzPts val="1836"/>
              <a:buFont typeface="Noto Sans Symbols"/>
              <a:buNone/>
            </a:pPr>
            <a:endParaRPr sz="2700" b="0" i="0" u="none" strike="noStrike" cap="none">
              <a:solidFill>
                <a:schemeClr val="dk1"/>
              </a:solidFill>
              <a:uFillTx/>
              <a:latin typeface="Rambla"/>
              <a:ea typeface="Rambla"/>
              <a:cs typeface="Rambla"/>
              <a:sym typeface="Rambla"/>
            </a:endParaRPr>
          </a:p>
        </p:txBody>
      </p:sp>
      <p:pic>
        <p:nvPicPr>
          <p:cNvPr id="145" name="Google Shape;145;p18" descr="C:\Users\Angie\Documents\fty profile\Unifield fty\New folder\DSC_0071.jpg"/>
          <p:cNvPicPr preferRelativeResize="0"/>
          <p:nvPr/>
        </p:nvPicPr>
        <p:blipFill rotWithShape="1">
          <a:blip r:embed="rId3"/>
          <a:srcRect/>
          <a:stretch/>
        </p:blipFill>
        <p:spPr>
          <a:xfrm>
            <a:off x="395536" y="2276872"/>
            <a:ext cx="5280587" cy="3960440"/>
          </a:xfrm>
          <a:prstGeom prst="rect">
            <a:avLst/>
          </a:prstGeom>
          <a:noFill/>
          <a:ln>
            <a:noFill/>
          </a:ln>
        </p:spPr>
      </p:pic>
      <p:pic>
        <p:nvPicPr>
          <p:cNvPr id="146" name="Google Shape;146;p18" descr="C:\Users\Angie\Documents\fty profile\Unifield fty\New folder\DSC_0069.jpg"/>
          <p:cNvPicPr preferRelativeResize="0"/>
          <p:nvPr/>
        </p:nvPicPr>
        <p:blipFill rotWithShape="1">
          <a:blip r:embed="rId4"/>
          <a:srcRect/>
          <a:stretch/>
        </p:blipFill>
        <p:spPr>
          <a:xfrm>
            <a:off x="5940152" y="2276872"/>
            <a:ext cx="2952328" cy="39364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2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6</a:t>
            </a:fld>
            <a:endParaRPr sz="1000" b="0">
              <a:solidFill>
                <a:schemeClr val="dk1"/>
              </a:solidFill>
              <a:uFillTx/>
              <a:latin typeface="Rambla"/>
              <a:ea typeface="Rambla"/>
              <a:cs typeface="Rambla"/>
              <a:sym typeface="Rambla"/>
            </a:endParaRPr>
          </a:p>
        </p:txBody>
      </p:sp>
      <p:sp>
        <p:nvSpPr>
          <p:cNvPr id="161" name="Google Shape;16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3600" b="1" i="0" u="none" strike="noStrike" cap="none">
                <a:solidFill>
                  <a:schemeClr val="dk2"/>
                </a:solidFill>
                <a:uFillTx/>
                <a:latin typeface="Rambla"/>
                <a:ea typeface="Rambla"/>
                <a:cs typeface="Rambla"/>
                <a:sym typeface="Rambla"/>
              </a:rPr>
              <a:t>Shenzhen office</a:t>
            </a:r>
            <a:endParaRPr sz="3600" b="1" i="0" u="none" strike="noStrike" cap="none">
              <a:solidFill>
                <a:schemeClr val="dk2"/>
              </a:solidFill>
              <a:uFillTx/>
              <a:latin typeface="Rambla"/>
              <a:ea typeface="Rambla"/>
              <a:cs typeface="Rambla"/>
              <a:sym typeface="Rambla"/>
            </a:endParaRPr>
          </a:p>
        </p:txBody>
      </p:sp>
      <p:pic>
        <p:nvPicPr>
          <p:cNvPr id="162" name="Google Shape;162;p20"/>
          <p:cNvPicPr preferRelativeResize="0"/>
          <p:nvPr/>
        </p:nvPicPr>
        <p:blipFill rotWithShape="1">
          <a:blip r:embed="rId3"/>
          <a:srcRect/>
          <a:stretch/>
        </p:blipFill>
        <p:spPr>
          <a:xfrm>
            <a:off x="611560" y="3789040"/>
            <a:ext cx="4836478" cy="2592287"/>
          </a:xfrm>
          <a:prstGeom prst="rect">
            <a:avLst/>
          </a:prstGeom>
          <a:noFill/>
          <a:ln>
            <a:noFill/>
          </a:ln>
        </p:spPr>
      </p:pic>
      <p:pic>
        <p:nvPicPr>
          <p:cNvPr id="163" name="Google Shape;163;p20"/>
          <p:cNvPicPr preferRelativeResize="0"/>
          <p:nvPr/>
        </p:nvPicPr>
        <p:blipFill rotWithShape="1">
          <a:blip r:embed="rId4"/>
          <a:srcRect/>
          <a:stretch/>
        </p:blipFill>
        <p:spPr>
          <a:xfrm>
            <a:off x="1619672" y="1268760"/>
            <a:ext cx="4392488" cy="2782912"/>
          </a:xfrm>
          <a:prstGeom prst="rect">
            <a:avLst/>
          </a:prstGeom>
          <a:noFill/>
          <a:ln>
            <a:noFill/>
          </a:ln>
        </p:spPr>
      </p:pic>
      <p:pic>
        <p:nvPicPr>
          <p:cNvPr id="164" name="Google Shape;164;p20"/>
          <p:cNvPicPr preferRelativeResize="0"/>
          <p:nvPr/>
        </p:nvPicPr>
        <p:blipFill rotWithShape="1">
          <a:blip r:embed="rId5"/>
          <a:srcRect/>
          <a:stretch/>
        </p:blipFill>
        <p:spPr>
          <a:xfrm>
            <a:off x="4427984" y="3140968"/>
            <a:ext cx="4475989" cy="33569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7</a:t>
            </a:fld>
            <a:endParaRPr sz="1000" b="0">
              <a:solidFill>
                <a:schemeClr val="dk1"/>
              </a:solidFill>
              <a:uFillTx/>
              <a:latin typeface="Rambla"/>
              <a:ea typeface="Rambla"/>
              <a:cs typeface="Rambla"/>
              <a:sym typeface="Rambla"/>
            </a:endParaRPr>
          </a:p>
        </p:txBody>
      </p:sp>
      <p:sp>
        <p:nvSpPr>
          <p:cNvPr id="171" name="Google Shape;17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3600" b="1" i="0" u="none" strike="noStrike" cap="none">
                <a:solidFill>
                  <a:schemeClr val="dk2"/>
                </a:solidFill>
                <a:uFillTx/>
                <a:latin typeface="Rambla"/>
                <a:ea typeface="Rambla"/>
                <a:cs typeface="Rambla"/>
                <a:sym typeface="Rambla"/>
              </a:rPr>
              <a:t>Shanghai Office    New York Office</a:t>
            </a:r>
            <a:endParaRPr sz="3600" b="1" i="0" u="none" strike="noStrike" cap="none">
              <a:solidFill>
                <a:schemeClr val="dk2"/>
              </a:solidFill>
              <a:uFillTx/>
              <a:latin typeface="Rambla"/>
              <a:ea typeface="Rambla"/>
              <a:cs typeface="Rambla"/>
              <a:sym typeface="Rambla"/>
            </a:endParaRPr>
          </a:p>
        </p:txBody>
      </p:sp>
      <p:pic>
        <p:nvPicPr>
          <p:cNvPr id="172" name="Google Shape;172;p21" descr="IMG_9035.JPG"/>
          <p:cNvPicPr preferRelativeResize="0"/>
          <p:nvPr/>
        </p:nvPicPr>
        <p:blipFill rotWithShape="1">
          <a:blip r:embed="rId3"/>
          <a:srcRect/>
          <a:stretch/>
        </p:blipFill>
        <p:spPr>
          <a:xfrm>
            <a:off x="539552" y="1844824"/>
            <a:ext cx="5472608" cy="4104456"/>
          </a:xfrm>
          <a:prstGeom prst="rect">
            <a:avLst/>
          </a:prstGeom>
          <a:noFill/>
          <a:ln>
            <a:noFill/>
          </a:ln>
        </p:spPr>
      </p:pic>
      <p:pic>
        <p:nvPicPr>
          <p:cNvPr id="173" name="Google Shape;173;p21" descr="File Jun 21, 7 54 10 PM.jpeg"/>
          <p:cNvPicPr preferRelativeResize="0"/>
          <p:nvPr/>
        </p:nvPicPr>
        <p:blipFill rotWithShape="1">
          <a:blip r:embed="rId4"/>
          <a:srcRect/>
          <a:stretch/>
        </p:blipFill>
        <p:spPr>
          <a:xfrm>
            <a:off x="4355976" y="2348880"/>
            <a:ext cx="4632515" cy="34743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body" idx="1"/>
          </p:nvPr>
        </p:nvSpPr>
        <p:spPr>
          <a:xfrm>
            <a:off x="467544" y="1772816"/>
            <a:ext cx="8229600" cy="4525963"/>
          </a:xfrm>
          <a:prstGeom prst="rect">
            <a:avLst/>
          </a:prstGeom>
          <a:noFill/>
          <a:ln>
            <a:noFill/>
          </a:ln>
        </p:spPr>
        <p:txBody>
          <a:bodyPr spcFirstLastPara="1" wrap="square" lIns="91425" tIns="45700" rIns="91425" bIns="45700" anchor="t" anchorCtr="0">
            <a:noAutofit/>
          </a:bodyPr>
          <a:lstStyle/>
          <a:p>
            <a:pPr marL="365760" marR="0" lvl="0" indent="-264160" algn="l" rtl="0">
              <a:spcBef>
                <a:spcPts val="0"/>
              </a:spcBef>
              <a:spcAft>
                <a:spcPts val="0"/>
              </a:spcAft>
              <a:buClr>
                <a:schemeClr val="accent1"/>
              </a:buClr>
              <a:buSzPts val="2992"/>
              <a:buFont typeface="Noto Sans Symbols"/>
              <a:buChar char="▶"/>
            </a:pPr>
            <a:r>
              <a:rPr lang="en-US" sz="4400" b="0" i="0" u="none" strike="noStrike" cap="none">
                <a:solidFill>
                  <a:schemeClr val="dk1"/>
                </a:solidFill>
                <a:uFillTx/>
                <a:latin typeface="Rambla"/>
                <a:ea typeface="Rambla"/>
                <a:cs typeface="Rambla"/>
                <a:sym typeface="Rambla"/>
              </a:rPr>
              <a:t>Market Research</a:t>
            </a:r>
            <a:endParaRPr>
              <a:uFillTx/>
            </a:endParaRPr>
          </a:p>
          <a:p>
            <a:pPr marL="365760" marR="0" lvl="0" indent="-264160" algn="l" rtl="0">
              <a:spcBef>
                <a:spcPts val="400"/>
              </a:spcBef>
              <a:spcAft>
                <a:spcPts val="0"/>
              </a:spcAft>
              <a:buClr>
                <a:schemeClr val="accent1"/>
              </a:buClr>
              <a:buSzPts val="2992"/>
              <a:buFont typeface="Noto Sans Symbols"/>
              <a:buChar char="▶"/>
            </a:pPr>
            <a:r>
              <a:rPr lang="en-US" sz="4400" b="0" i="0" u="none" strike="noStrike" cap="none">
                <a:solidFill>
                  <a:schemeClr val="dk1"/>
                </a:solidFill>
                <a:uFillTx/>
                <a:latin typeface="Rambla"/>
                <a:ea typeface="Rambla"/>
                <a:cs typeface="Rambla"/>
                <a:sym typeface="Rambla"/>
              </a:rPr>
              <a:t>Product Development</a:t>
            </a:r>
            <a:endParaRPr>
              <a:uFillTx/>
            </a:endParaRPr>
          </a:p>
          <a:p>
            <a:pPr marL="365760" marR="0" lvl="0" indent="-264160" algn="l" rtl="0">
              <a:spcBef>
                <a:spcPts val="400"/>
              </a:spcBef>
              <a:spcAft>
                <a:spcPts val="0"/>
              </a:spcAft>
              <a:buClr>
                <a:schemeClr val="accent1"/>
              </a:buClr>
              <a:buSzPts val="2992"/>
              <a:buFont typeface="Noto Sans Symbols"/>
              <a:buChar char="▶"/>
            </a:pPr>
            <a:r>
              <a:rPr lang="en-US" sz="4400" b="0" i="0" u="none" strike="noStrike" cap="none">
                <a:solidFill>
                  <a:schemeClr val="dk1"/>
                </a:solidFill>
                <a:uFillTx/>
                <a:latin typeface="Rambla"/>
                <a:ea typeface="Rambla"/>
                <a:cs typeface="Rambla"/>
                <a:sym typeface="Rambla"/>
              </a:rPr>
              <a:t>Supply Chain Management </a:t>
            </a:r>
            <a:endParaRPr sz="4400" b="0" i="0" u="none" strike="noStrike" cap="none">
              <a:solidFill>
                <a:schemeClr val="dk1"/>
              </a:solidFill>
              <a:uFillTx/>
              <a:latin typeface="Rambla"/>
              <a:ea typeface="Rambla"/>
              <a:cs typeface="Rambla"/>
              <a:sym typeface="Rambla"/>
            </a:endParaRPr>
          </a:p>
        </p:txBody>
      </p:sp>
      <p:sp>
        <p:nvSpPr>
          <p:cNvPr id="180" name="Google Shape;180;p2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8</a:t>
            </a:fld>
            <a:endParaRPr sz="1000" b="0">
              <a:solidFill>
                <a:schemeClr val="dk1"/>
              </a:solidFill>
              <a:uFillTx/>
              <a:latin typeface="Rambla"/>
              <a:ea typeface="Rambla"/>
              <a:cs typeface="Rambla"/>
              <a:sym typeface="Rambla"/>
            </a:endParaRPr>
          </a:p>
        </p:txBody>
      </p:sp>
      <p:sp>
        <p:nvSpPr>
          <p:cNvPr id="181" name="Google Shape;181;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3600" b="1" i="0" u="none" strike="noStrike" cap="none">
                <a:solidFill>
                  <a:schemeClr val="dk2"/>
                </a:solidFill>
                <a:uFillTx/>
                <a:latin typeface="Rambla"/>
                <a:ea typeface="Rambla"/>
                <a:cs typeface="Rambla"/>
                <a:sym typeface="Rambla"/>
              </a:rPr>
              <a:t>Business strategy</a:t>
            </a:r>
            <a:endParaRPr sz="3600" b="1" i="0" u="none" strike="noStrike" cap="none">
              <a:solidFill>
                <a:schemeClr val="dk2"/>
              </a:solidFill>
              <a:uFillTx/>
              <a:latin typeface="Rambla"/>
              <a:ea typeface="Rambla"/>
              <a:cs typeface="Rambla"/>
              <a:sym typeface="Rambl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2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b="0">
                <a:solidFill>
                  <a:schemeClr val="dk1"/>
                </a:solidFill>
                <a:uFillTx/>
                <a:latin typeface="Rambla"/>
                <a:ea typeface="Rambla"/>
                <a:cs typeface="Rambla"/>
                <a:sym typeface="Rambla"/>
              </a:rPr>
              <a:t>9</a:t>
            </a:fld>
            <a:endParaRPr sz="1000" b="0">
              <a:solidFill>
                <a:schemeClr val="dk1"/>
              </a:solidFill>
              <a:uFillTx/>
              <a:latin typeface="Rambla"/>
              <a:ea typeface="Rambla"/>
              <a:cs typeface="Rambla"/>
              <a:sym typeface="Rambla"/>
            </a:endParaRPr>
          </a:p>
        </p:txBody>
      </p:sp>
      <p:sp>
        <p:nvSpPr>
          <p:cNvPr id="188" name="Google Shape;18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3600" b="1" i="0" u="none" strike="noStrike" cap="none">
                <a:solidFill>
                  <a:schemeClr val="dk2"/>
                </a:solidFill>
                <a:uFillTx/>
                <a:latin typeface="Rambla"/>
                <a:ea typeface="Rambla"/>
                <a:cs typeface="Rambla"/>
                <a:sym typeface="Rambla"/>
              </a:rPr>
              <a:t>Market Research </a:t>
            </a:r>
            <a:endParaRPr sz="3600" b="1" i="0" u="none" strike="noStrike" cap="none">
              <a:solidFill>
                <a:schemeClr val="dk2"/>
              </a:solidFill>
              <a:uFillTx/>
              <a:latin typeface="Rambla"/>
              <a:ea typeface="Rambla"/>
              <a:cs typeface="Rambla"/>
              <a:sym typeface="Rambla"/>
            </a:endParaRPr>
          </a:p>
        </p:txBody>
      </p:sp>
      <p:pic>
        <p:nvPicPr>
          <p:cNvPr id="189" name="Google Shape;189;p23" descr="File Jun 21, 8 01 51 PM.jpeg"/>
          <p:cNvPicPr preferRelativeResize="0"/>
          <p:nvPr/>
        </p:nvPicPr>
        <p:blipFill rotWithShape="1">
          <a:blip r:embed="rId3"/>
          <a:srcRect/>
          <a:stretch/>
        </p:blipFill>
        <p:spPr>
          <a:xfrm rot="5400000">
            <a:off x="-135523" y="2159859"/>
            <a:ext cx="4824536" cy="3618402"/>
          </a:xfrm>
          <a:prstGeom prst="rect">
            <a:avLst/>
          </a:prstGeom>
          <a:noFill/>
          <a:ln>
            <a:noFill/>
          </a:ln>
        </p:spPr>
      </p:pic>
      <p:pic>
        <p:nvPicPr>
          <p:cNvPr id="190" name="Google Shape;190;p23" descr="File Jun 21, 7 54 31 PM.jpeg"/>
          <p:cNvPicPr preferRelativeResize="0"/>
          <p:nvPr/>
        </p:nvPicPr>
        <p:blipFill rotWithShape="1">
          <a:blip r:embed="rId4"/>
          <a:srcRect/>
          <a:stretch/>
        </p:blipFill>
        <p:spPr>
          <a:xfrm>
            <a:off x="4283968" y="3861048"/>
            <a:ext cx="4582648" cy="2520280"/>
          </a:xfrm>
          <a:prstGeom prst="rect">
            <a:avLst/>
          </a:prstGeom>
          <a:noFill/>
          <a:ln>
            <a:noFill/>
          </a:ln>
        </p:spPr>
      </p:pic>
      <p:sp>
        <p:nvSpPr>
          <p:cNvPr id="191" name="Google Shape;191;p23"/>
          <p:cNvSpPr txBox="1">
            <a:spLocks/>
          </p:cNvSpPr>
          <p:nvPr/>
        </p:nvSpPr>
        <p:spPr>
          <a:xfrm>
            <a:off x="5004048" y="1628800"/>
            <a:ext cx="4968552" cy="2185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uFillTx/>
                <a:latin typeface="Rambla"/>
                <a:ea typeface="Rambla"/>
                <a:cs typeface="Rambla"/>
                <a:sym typeface="Rambla"/>
              </a:rPr>
              <a:t>-NY presence</a:t>
            </a:r>
            <a:endParaRPr sz="2400">
              <a:solidFill>
                <a:schemeClr val="dk1"/>
              </a:solidFill>
              <a:uFillTx/>
              <a:latin typeface="Rambla"/>
              <a:ea typeface="Rambla"/>
              <a:cs typeface="Rambla"/>
              <a:sym typeface="Rambla"/>
            </a:endParaRPr>
          </a:p>
          <a:p>
            <a:pPr marL="0" marR="0" lvl="0" indent="0" algn="l" rtl="0">
              <a:spcBef>
                <a:spcPts val="0"/>
              </a:spcBef>
              <a:spcAft>
                <a:spcPts val="0"/>
              </a:spcAft>
              <a:buNone/>
            </a:pPr>
            <a:r>
              <a:rPr lang="en-US" sz="2400">
                <a:solidFill>
                  <a:schemeClr val="dk1"/>
                </a:solidFill>
                <a:uFillTx/>
                <a:latin typeface="Rambla"/>
                <a:ea typeface="Rambla"/>
                <a:cs typeface="Rambla"/>
                <a:sym typeface="Rambla"/>
              </a:rPr>
              <a:t>-Close to the market </a:t>
            </a:r>
            <a:endParaRPr sz="2400">
              <a:solidFill>
                <a:schemeClr val="dk1"/>
              </a:solidFill>
              <a:uFillTx/>
              <a:latin typeface="Rambla"/>
              <a:ea typeface="Rambla"/>
              <a:cs typeface="Rambla"/>
              <a:sym typeface="Rambla"/>
            </a:endParaRPr>
          </a:p>
          <a:p>
            <a:pPr marL="0" marR="0" lvl="0" indent="0" algn="l" rtl="0">
              <a:spcBef>
                <a:spcPts val="0"/>
              </a:spcBef>
              <a:spcAft>
                <a:spcPts val="0"/>
              </a:spcAft>
              <a:buNone/>
            </a:pPr>
            <a:endParaRPr sz="2400">
              <a:solidFill>
                <a:schemeClr val="dk1"/>
              </a:solidFill>
              <a:uFillTx/>
              <a:latin typeface="Rambla"/>
              <a:ea typeface="Rambla"/>
              <a:cs typeface="Rambla"/>
              <a:sym typeface="Rambla"/>
            </a:endParaRPr>
          </a:p>
          <a:p>
            <a:pPr marL="0" marR="0" lvl="0" indent="0" algn="l" rtl="0">
              <a:spcBef>
                <a:spcPts val="0"/>
              </a:spcBef>
              <a:spcAft>
                <a:spcPts val="0"/>
              </a:spcAft>
              <a:buNone/>
            </a:pPr>
            <a:endParaRPr sz="3200">
              <a:solidFill>
                <a:schemeClr val="dk1"/>
              </a:solidFill>
              <a:uFillTx/>
              <a:latin typeface="Rambla"/>
              <a:ea typeface="Rambla"/>
              <a:cs typeface="Rambla"/>
              <a:sym typeface="Rambla"/>
            </a:endParaRPr>
          </a:p>
          <a:p>
            <a:pPr marL="0" marR="0" lvl="0" indent="0" algn="l" rtl="0">
              <a:spcBef>
                <a:spcPts val="0"/>
              </a:spcBef>
              <a:spcAft>
                <a:spcPts val="0"/>
              </a:spcAft>
              <a:buNone/>
            </a:pPr>
            <a:endParaRPr sz="3200">
              <a:solidFill>
                <a:schemeClr val="dk1"/>
              </a:solidFill>
              <a:uFillTx/>
              <a:latin typeface="Rambla"/>
              <a:ea typeface="Rambla"/>
              <a:cs typeface="Rambla"/>
              <a:sym typeface="Rambla"/>
            </a:endParaRPr>
          </a:p>
        </p:txBody>
      </p:sp>
    </p:spTree>
  </p:cSld>
  <p:clrMapOvr>
    <a:masterClrMapping/>
  </p:clrMapOvr>
</p:sld>
</file>

<file path=ppt/theme/theme1.xml><?xml version="1.0" encoding="utf-8"?>
<a:theme xmlns:a="http://schemas.openxmlformats.org/drawingml/2006/main" name="匯合">
  <a:themeElements>
    <a:clrScheme name="匯合">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408</Words>
  <Application>Microsoft Macintosh PowerPoint</Application>
  <PresentationFormat>On-screen Show (4:3)</PresentationFormat>
  <Paragraphs>103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匯合</vt:lpstr>
      <vt:lpstr>Unifield Textiles Limited</vt:lpstr>
      <vt:lpstr>Knitting/dyeing facility</vt:lpstr>
      <vt:lpstr>PowerPoint Presentation</vt:lpstr>
      <vt:lpstr>Unifield Market Distribution</vt:lpstr>
      <vt:lpstr>Offices</vt:lpstr>
      <vt:lpstr>Shenzhen office</vt:lpstr>
      <vt:lpstr>Shanghai Office    New York Office</vt:lpstr>
      <vt:lpstr>Business strategy</vt:lpstr>
      <vt:lpstr>Market Research </vt:lpstr>
      <vt:lpstr>PowerPoint Presentation</vt:lpstr>
      <vt:lpstr>Market Research – the Touch, a connection with the Brands</vt:lpstr>
      <vt:lpstr>Market Research – Capturing the trend</vt:lpstr>
      <vt:lpstr>Product Development – Continue to explore and develop new products that fit our clients </vt:lpstr>
      <vt:lpstr>  Product Development – Trend Forecast/Concept boards</vt:lpstr>
      <vt:lpstr>     Product Development – Filling the Missing Piece</vt:lpstr>
      <vt:lpstr>Product development-  Study, analyze, and process….</vt:lpstr>
      <vt:lpstr>Supply Chain Management - from Raw material to aftersales service</vt:lpstr>
      <vt:lpstr>Supply chain management </vt:lpstr>
      <vt:lpstr>Supply Chain Management</vt:lpstr>
      <vt:lpstr>Supply chain management</vt:lpstr>
      <vt:lpstr>PowerPoint Presentation</vt:lpstr>
      <vt:lpstr>PowerPoint Presentation</vt:lpstr>
      <vt:lpstr>PowerPoint Presentation</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Unifield Textiles Limited</dc:title>
  <cp:lastModifiedBy>benjamin Lam</cp:lastModifiedBy>
  <cp:revision>4</cp:revision>
  <dcterms:modified xsi:type="dcterms:W3CDTF">2019-04-04T22:21:09Z</dcterms:modified>
</cp:coreProperties>
</file>